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6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3" r:id="rId5"/>
    <p:sldMasterId id="2147483732" r:id="rId6"/>
    <p:sldMasterId id="2147483778" r:id="rId7"/>
  </p:sldMasterIdLst>
  <p:notesMasterIdLst>
    <p:notesMasterId r:id="rId30"/>
  </p:notesMasterIdLst>
  <p:sldIdLst>
    <p:sldId id="271" r:id="rId8"/>
    <p:sldId id="2429" r:id="rId9"/>
    <p:sldId id="2528" r:id="rId10"/>
    <p:sldId id="393" r:id="rId11"/>
    <p:sldId id="2141411706" r:id="rId12"/>
    <p:sldId id="2141411709" r:id="rId13"/>
    <p:sldId id="2141411710" r:id="rId14"/>
    <p:sldId id="2141411714" r:id="rId15"/>
    <p:sldId id="2141411711" r:id="rId16"/>
    <p:sldId id="2141411715" r:id="rId17"/>
    <p:sldId id="2141411712" r:id="rId18"/>
    <p:sldId id="2141411701" r:id="rId19"/>
    <p:sldId id="2141411704" r:id="rId20"/>
    <p:sldId id="2141411702" r:id="rId21"/>
    <p:sldId id="2141411695" r:id="rId22"/>
    <p:sldId id="2719" r:id="rId23"/>
    <p:sldId id="624" r:id="rId24"/>
    <p:sldId id="2430" r:id="rId25"/>
    <p:sldId id="2141411716" r:id="rId26"/>
    <p:sldId id="812" r:id="rId27"/>
    <p:sldId id="1395" r:id="rId28"/>
    <p:sldId id="270" r:id="rId2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E3FB"/>
    <a:srgbClr val="9CA6B9"/>
    <a:srgbClr val="969696"/>
    <a:srgbClr val="FFFFFF"/>
    <a:srgbClr val="008FFA"/>
    <a:srgbClr val="954ECA"/>
    <a:srgbClr val="2E384D"/>
    <a:srgbClr val="FF9784"/>
    <a:srgbClr val="C5AAF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Stile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258" autoAdjust="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2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600" dirty="0"/>
              <a:t>SIMULAZIONE CONFORMITA' AZOTO TOTALE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LIMITI!$D$48</c:f>
              <c:strCache>
                <c:ptCount val="1"/>
                <c:pt idx="0">
                  <c:v>IMP. CONFORMI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LIMITI!$C$49:$C$51</c:f>
              <c:strCache>
                <c:ptCount val="3"/>
                <c:pt idx="0">
                  <c:v>&lt;10K AE</c:v>
                </c:pt>
                <c:pt idx="1">
                  <c:v>10K-100K AE</c:v>
                </c:pt>
                <c:pt idx="2">
                  <c:v>&gt;100K AE</c:v>
                </c:pt>
              </c:strCache>
            </c:strRef>
          </c:cat>
          <c:val>
            <c:numRef>
              <c:f>LIMITI!$D$49:$D$51</c:f>
              <c:numCache>
                <c:formatCode>General</c:formatCode>
                <c:ptCount val="3"/>
                <c:pt idx="0">
                  <c:v>12</c:v>
                </c:pt>
                <c:pt idx="1">
                  <c:v>12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72-494C-997F-B0731CDD0B07}"/>
            </c:ext>
          </c:extLst>
        </c:ser>
        <c:ser>
          <c:idx val="1"/>
          <c:order val="1"/>
          <c:tx>
            <c:strRef>
              <c:f>LIMITI!$E$48</c:f>
              <c:strCache>
                <c:ptCount val="1"/>
                <c:pt idx="0">
                  <c:v>IMP. NON CONFORMI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LIMITI!$C$49:$C$51</c:f>
              <c:strCache>
                <c:ptCount val="3"/>
                <c:pt idx="0">
                  <c:v>&lt;10K AE</c:v>
                </c:pt>
                <c:pt idx="1">
                  <c:v>10K-100K AE</c:v>
                </c:pt>
                <c:pt idx="2">
                  <c:v>&gt;100K AE</c:v>
                </c:pt>
              </c:strCache>
            </c:strRef>
          </c:cat>
          <c:val>
            <c:numRef>
              <c:f>LIMITI!$E$49:$E$51</c:f>
              <c:numCache>
                <c:formatCode>General</c:formatCode>
                <c:ptCount val="3"/>
                <c:pt idx="0">
                  <c:v>1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72-494C-997F-B0731CDD0B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9714544"/>
        <c:axId val="1966795520"/>
      </c:barChart>
      <c:catAx>
        <c:axId val="188971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66795520"/>
        <c:crosses val="autoZero"/>
        <c:auto val="1"/>
        <c:lblAlgn val="ctr"/>
        <c:lblOffset val="100"/>
        <c:noMultiLvlLbl val="0"/>
      </c:catAx>
      <c:valAx>
        <c:axId val="1966795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8971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600"/>
              <a:t>CONFORMITA'</a:t>
            </a:r>
            <a:r>
              <a:rPr lang="it-IT" sz="1600" baseline="0"/>
              <a:t> FOSFORO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LIMITI!$D$71</c:f>
              <c:strCache>
                <c:ptCount val="1"/>
                <c:pt idx="0">
                  <c:v>IMP. CONFORMI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LIMITI!$C$72:$C$74</c:f>
              <c:strCache>
                <c:ptCount val="3"/>
                <c:pt idx="0">
                  <c:v>&lt;10K AE</c:v>
                </c:pt>
                <c:pt idx="1">
                  <c:v>10K-100K AE</c:v>
                </c:pt>
                <c:pt idx="2">
                  <c:v>&gt;100K AE</c:v>
                </c:pt>
              </c:strCache>
            </c:strRef>
          </c:cat>
          <c:val>
            <c:numRef>
              <c:f>LIMITI!$D$72:$D$74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51-4DC2-B3F7-40BDB2205D5F}"/>
            </c:ext>
          </c:extLst>
        </c:ser>
        <c:ser>
          <c:idx val="1"/>
          <c:order val="1"/>
          <c:tx>
            <c:strRef>
              <c:f>LIMITI!$E$71</c:f>
              <c:strCache>
                <c:ptCount val="1"/>
                <c:pt idx="0">
                  <c:v>IMP. NON CONFORMI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LIMITI!$C$72:$C$74</c:f>
              <c:strCache>
                <c:ptCount val="3"/>
                <c:pt idx="0">
                  <c:v>&lt;10K AE</c:v>
                </c:pt>
                <c:pt idx="1">
                  <c:v>10K-100K AE</c:v>
                </c:pt>
                <c:pt idx="2">
                  <c:v>&gt;100K AE</c:v>
                </c:pt>
              </c:strCache>
            </c:strRef>
          </c:cat>
          <c:val>
            <c:numRef>
              <c:f>LIMITI!$E$72:$E$74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51-4DC2-B3F7-40BDB2205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9715024"/>
        <c:axId val="1771629904"/>
      </c:barChart>
      <c:catAx>
        <c:axId val="1889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71629904"/>
        <c:crosses val="autoZero"/>
        <c:auto val="1"/>
        <c:lblAlgn val="ctr"/>
        <c:lblOffset val="100"/>
        <c:noMultiLvlLbl val="0"/>
      </c:catAx>
      <c:valAx>
        <c:axId val="17716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89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600"/>
              <a:t>Energia consumata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21-4231-97AE-72AA16B94C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21-4231-97AE-72AA16B94C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21-4231-97AE-72AA16B94C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21-4231-97AE-72AA16B94CED}"/>
              </c:ext>
            </c:extLst>
          </c:dPt>
          <c:dLbls>
            <c:dLbl>
              <c:idx val="0"/>
              <c:layout>
                <c:manualLayout>
                  <c:x val="0.16659601924759404"/>
                  <c:y val="-4.825896762904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21-4231-97AE-72AA16B94CED}"/>
                </c:ext>
              </c:extLst>
            </c:dLbl>
            <c:dLbl>
              <c:idx val="1"/>
              <c:layout>
                <c:manualLayout>
                  <c:x val="-0.11619663167104112"/>
                  <c:y val="2.2953849518810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21-4231-97AE-72AA16B94CED}"/>
                </c:ext>
              </c:extLst>
            </c:dLbl>
            <c:dLbl>
              <c:idx val="3"/>
              <c:layout>
                <c:manualLayout>
                  <c:x val="0.11454888451443569"/>
                  <c:y val="8.920239136774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21-4231-97AE-72AA16B94C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'Tabella TEP'!$H$4:$H$6</c:f>
              <c:strCache>
                <c:ptCount val="3"/>
                <c:pt idx="0">
                  <c:v>ENERGIA ELETTRICA</c:v>
                </c:pt>
                <c:pt idx="1">
                  <c:v>BIOGAS</c:v>
                </c:pt>
                <c:pt idx="2">
                  <c:v>ALTRO</c:v>
                </c:pt>
              </c:strCache>
            </c:strRef>
          </c:cat>
          <c:val>
            <c:numRef>
              <c:f>'Tabella TEP'!$J$4:$J$6</c:f>
              <c:numCache>
                <c:formatCode>0%</c:formatCode>
                <c:ptCount val="3"/>
                <c:pt idx="0">
                  <c:v>0.91743370068946317</c:v>
                </c:pt>
                <c:pt idx="1">
                  <c:v>5.5364986624080743E-2</c:v>
                </c:pt>
                <c:pt idx="2">
                  <c:v>2.7201312686455925E-2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21-4231-97AE-72AA16B94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it-IT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600"/>
              <a:t>Dettaglio altri</a:t>
            </a:r>
            <a:r>
              <a:rPr lang="it-IT" sz="1600" baseline="0"/>
              <a:t> vettori</a:t>
            </a:r>
            <a:endParaRPr lang="it-IT" sz="1600"/>
          </a:p>
        </c:rich>
      </c:tx>
      <c:layout>
        <c:manualLayout>
          <c:xMode val="edge"/>
          <c:yMode val="edge"/>
          <c:x val="0.15273146660238901"/>
          <c:y val="2.05761316872427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54-4872-A760-B2B2BEFBBB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54-4872-A760-B2B2BEFBBB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54-4872-A760-B2B2BEFBBB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54-4872-A760-B2B2BEFBBB87}"/>
              </c:ext>
            </c:extLst>
          </c:dPt>
          <c:dLbls>
            <c:dLbl>
              <c:idx val="0"/>
              <c:layout>
                <c:manualLayout>
                  <c:x val="0.16659601924759404"/>
                  <c:y val="-4.825896762904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754-4872-A760-B2B2BEFBBB87}"/>
                </c:ext>
              </c:extLst>
            </c:dLbl>
            <c:dLbl>
              <c:idx val="1"/>
              <c:layout>
                <c:manualLayout>
                  <c:x val="-0.11619663167104112"/>
                  <c:y val="2.2953849518810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754-4872-A760-B2B2BEFBBB87}"/>
                </c:ext>
              </c:extLst>
            </c:dLbl>
            <c:dLbl>
              <c:idx val="2"/>
              <c:layout>
                <c:manualLayout>
                  <c:x val="5.0955818022747158E-2"/>
                  <c:y val="-1.0699559940776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754-4872-A760-B2B2BEFBBB87}"/>
                </c:ext>
              </c:extLst>
            </c:dLbl>
            <c:dLbl>
              <c:idx val="3"/>
              <c:layout>
                <c:manualLayout>
                  <c:x val="0.11454888451443569"/>
                  <c:y val="8.920239136774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754-4872-A760-B2B2BEFBBB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'Tabella TEP'!$H$13:$H$15</c:f>
              <c:strCache>
                <c:ptCount val="3"/>
                <c:pt idx="0">
                  <c:v>GAS NATURALE</c:v>
                </c:pt>
                <c:pt idx="1">
                  <c:v>BENZINA</c:v>
                </c:pt>
                <c:pt idx="2">
                  <c:v>GASOLIO</c:v>
                </c:pt>
              </c:strCache>
            </c:strRef>
          </c:cat>
          <c:val>
            <c:numRef>
              <c:f>'Tabella TEP'!$J$13:$J$15</c:f>
              <c:numCache>
                <c:formatCode>0%</c:formatCode>
                <c:ptCount val="3"/>
                <c:pt idx="0">
                  <c:v>0.73426893565422435</c:v>
                </c:pt>
                <c:pt idx="1">
                  <c:v>0.10668861799429945</c:v>
                </c:pt>
                <c:pt idx="2">
                  <c:v>0.15904244635147624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754-4872-A760-B2B2BEFBBB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it-IT"/>
              <a:t>Energia per servizio</a:t>
            </a:r>
          </a:p>
        </c:rich>
      </c:tx>
      <c:layout>
        <c:manualLayout>
          <c:xMode val="edge"/>
          <c:yMode val="edge"/>
          <c:x val="0.26783941535329214"/>
          <c:y val="2.787342177572736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9603665559493819"/>
          <c:y val="0.25255363330371361"/>
          <c:w val="0.36074180580634135"/>
          <c:h val="0.57270456125284119"/>
        </c:manualLayout>
      </c:layout>
      <c:pieChart>
        <c:varyColors val="1"/>
        <c:ser>
          <c:idx val="1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7AB-4011-ACD5-A7C672BD06A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D7AB-4011-ACD5-A7C672BD06A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D7AB-4011-ACD5-A7C672BD06A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D7AB-4011-ACD5-A7C672BD06A6}"/>
              </c:ext>
            </c:extLst>
          </c:dPt>
          <c:dLbls>
            <c:dLbl>
              <c:idx val="0"/>
              <c:layout>
                <c:manualLayout>
                  <c:x val="9.0926393008846876E-2"/>
                  <c:y val="-2.247285783086202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55191693519046"/>
                      <c:h val="0.23291257177700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7AB-4011-ACD5-A7C672BD06A6}"/>
                </c:ext>
              </c:extLst>
            </c:dLbl>
            <c:dLbl>
              <c:idx val="1"/>
              <c:layout>
                <c:manualLayout>
                  <c:x val="-5.6621859604538666E-2"/>
                  <c:y val="1.123642891543097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AB-4011-ACD5-A7C672BD06A6}"/>
                </c:ext>
              </c:extLst>
            </c:dLbl>
            <c:dLbl>
              <c:idx val="2"/>
              <c:layout>
                <c:manualLayout>
                  <c:x val="-0.29726476292382797"/>
                  <c:y val="6.741857349258588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AB-4011-ACD5-A7C672BD06A6}"/>
                </c:ext>
              </c:extLst>
            </c:dLbl>
            <c:dLbl>
              <c:idx val="3"/>
              <c:layout>
                <c:manualLayout>
                  <c:x val="0.37202079215924194"/>
                  <c:y val="6.6875429711718351E-2"/>
                </c:manualLayout>
              </c:layout>
              <c:spPr>
                <a:solidFill>
                  <a:sysClr val="window" lastClr="FFFFFF"/>
                </a:solidFill>
                <a:ln>
                  <a:solidFill>
                    <a:sysClr val="windowText" lastClr="000000">
                      <a:lumMod val="65000"/>
                      <a:lumOff val="35000"/>
                    </a:sysClr>
                  </a:solidFill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2872828142463319"/>
                      <c:h val="0.178775023643992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7AB-4011-ACD5-A7C672BD06A6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'Tabella TEP'!$H$21:$H$24</c:f>
              <c:strCache>
                <c:ptCount val="4"/>
                <c:pt idx="0">
                  <c:v>Depurazione</c:v>
                </c:pt>
                <c:pt idx="1">
                  <c:v>Acquedotto</c:v>
                </c:pt>
                <c:pt idx="2">
                  <c:v>Fognatura</c:v>
                </c:pt>
                <c:pt idx="3">
                  <c:v>Servizi generali</c:v>
                </c:pt>
              </c:strCache>
            </c:strRef>
          </c:cat>
          <c:val>
            <c:numRef>
              <c:f>'Tabella TEP'!$J$21:$J$24</c:f>
              <c:numCache>
                <c:formatCode>0%</c:formatCode>
                <c:ptCount val="4"/>
                <c:pt idx="0">
                  <c:v>0.52268924306010422</c:v>
                </c:pt>
                <c:pt idx="1">
                  <c:v>0.44114833462392811</c:v>
                </c:pt>
                <c:pt idx="2">
                  <c:v>1.9360593325257924E-2</c:v>
                </c:pt>
                <c:pt idx="3">
                  <c:v>1.6801828990709568E-2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AB-4011-ACD5-A7C672BD06A6}"/>
            </c:ext>
          </c:extLst>
        </c:ser>
        <c:ser>
          <c:idx val="0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D7AB-4011-ACD5-A7C672BD06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D7AB-4011-ACD5-A7C672BD06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D7AB-4011-ACD5-A7C672BD06A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D7AB-4011-ACD5-A7C672BD06A6}"/>
              </c:ext>
            </c:extLst>
          </c:dPt>
          <c:dLbls>
            <c:dLbl>
              <c:idx val="0"/>
              <c:layout>
                <c:manualLayout>
                  <c:x val="0.16659601924759404"/>
                  <c:y val="-4.825896762904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AB-4011-ACD5-A7C672BD06A6}"/>
                </c:ext>
              </c:extLst>
            </c:dLbl>
            <c:dLbl>
              <c:idx val="1"/>
              <c:layout>
                <c:manualLayout>
                  <c:x val="-0.11619663167104112"/>
                  <c:y val="2.2953849518810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7AB-4011-ACD5-A7C672BD06A6}"/>
                </c:ext>
              </c:extLst>
            </c:dLbl>
            <c:dLbl>
              <c:idx val="3"/>
              <c:layout>
                <c:manualLayout>
                  <c:x val="0.11454888451443569"/>
                  <c:y val="8.920239136774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7AB-4011-ACD5-A7C672BD06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'Tabella TEP'!$H$21:$H$24</c:f>
              <c:strCache>
                <c:ptCount val="4"/>
                <c:pt idx="0">
                  <c:v>Depurazione</c:v>
                </c:pt>
                <c:pt idx="1">
                  <c:v>Acquedotto</c:v>
                </c:pt>
                <c:pt idx="2">
                  <c:v>Fognatura</c:v>
                </c:pt>
                <c:pt idx="3">
                  <c:v>Servizi generali</c:v>
                </c:pt>
              </c:strCache>
            </c:strRef>
          </c:cat>
          <c:val>
            <c:numRef>
              <c:f>'Tabella TEP'!$J$4:$J$7</c:f>
              <c:numCache>
                <c:formatCode>0%</c:formatCode>
                <c:ptCount val="4"/>
                <c:pt idx="0">
                  <c:v>0.91743370068946317</c:v>
                </c:pt>
                <c:pt idx="1">
                  <c:v>5.5364986624080743E-2</c:v>
                </c:pt>
                <c:pt idx="2">
                  <c:v>2.7201312686455925E-2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7AB-4011-ACD5-A7C672BD06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it-IT"/>
        </a:p>
      </c:txPr>
    </c:legend>
    <c:plotVisOnly val="1"/>
    <c:dispBlanksAs val="gap"/>
    <c:showDLblsOverMax val="0"/>
    <c:extLst/>
  </c:chart>
  <c:txPr>
    <a:bodyPr/>
    <a:lstStyle/>
    <a:p>
      <a:pPr>
        <a:defRPr sz="1400"/>
      </a:pPr>
      <a:endParaRPr lang="it-IT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18743138737982"/>
          <c:y val="5.2354645278654834E-2"/>
          <c:w val="0.81636701244396703"/>
          <c:h val="0.63112048548483379"/>
        </c:manualLayout>
      </c:layout>
      <c:areaChart>
        <c:grouping val="stacked"/>
        <c:varyColors val="0"/>
        <c:ser>
          <c:idx val="0"/>
          <c:order val="0"/>
          <c:tx>
            <c:v>Energia da Rete</c:v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numRef>
              <c:f>'Produzioni totali'!$K$5:$T$5</c:f>
              <c:numCache>
                <c:formatCode>General</c:formatCod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numCache>
            </c:numRef>
          </c:cat>
          <c:val>
            <c:numRef>
              <c:f>'Produzioni totali'!$K$73:$T$73</c:f>
              <c:numCache>
                <c:formatCode>_-* #,##0.00\ _€_-;\-* #,##0.00\ _€_-;_-* "-"??\ _€_-;_-@_-</c:formatCode>
                <c:ptCount val="10"/>
                <c:pt idx="0">
                  <c:v>197726.94859899289</c:v>
                </c:pt>
                <c:pt idx="1">
                  <c:v>194655</c:v>
                </c:pt>
                <c:pt idx="2">
                  <c:v>194195.0034365048</c:v>
                </c:pt>
                <c:pt idx="3">
                  <c:v>193365.9136043287</c:v>
                </c:pt>
                <c:pt idx="4">
                  <c:v>189248.86549101656</c:v>
                </c:pt>
                <c:pt idx="5">
                  <c:v>182738.15886919966</c:v>
                </c:pt>
                <c:pt idx="6">
                  <c:v>184792.63922154054</c:v>
                </c:pt>
                <c:pt idx="7">
                  <c:v>185112.89503145235</c:v>
                </c:pt>
                <c:pt idx="8">
                  <c:v>185415.24250025689</c:v>
                </c:pt>
                <c:pt idx="9">
                  <c:v>183026.78345594727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C0-4002-9B6C-FE868AC3AAF7}"/>
            </c:ext>
          </c:extLst>
        </c:ser>
        <c:ser>
          <c:idx val="1"/>
          <c:order val="3"/>
          <c:tx>
            <c:v>Energia in autoconsumo</c:v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numRef>
              <c:f>'Produzioni totali'!$K$5:$T$5</c:f>
              <c:numCache>
                <c:formatCode>General</c:formatCod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numCache>
            </c:numRef>
          </c:cat>
          <c:val>
            <c:numRef>
              <c:f>'Produzioni totali'!$K$71:$T$71</c:f>
              <c:numCache>
                <c:formatCode>_-* #,##0.00\ _€_-;\-* #,##0.00\ _€_-;_-* "-"??\ _€_-;_-@_-</c:formatCode>
                <c:ptCount val="10"/>
                <c:pt idx="0">
                  <c:v>5235.4666666666672</c:v>
                </c:pt>
                <c:pt idx="1">
                  <c:v>6353.9422999999997</c:v>
                </c:pt>
                <c:pt idx="2">
                  <c:v>8083.9422999999997</c:v>
                </c:pt>
                <c:pt idx="3">
                  <c:v>11737.862299999999</c:v>
                </c:pt>
                <c:pt idx="4">
                  <c:v>17829.612300000001</c:v>
                </c:pt>
                <c:pt idx="5">
                  <c:v>22035.862300000001</c:v>
                </c:pt>
                <c:pt idx="6">
                  <c:v>23065.862299999997</c:v>
                </c:pt>
                <c:pt idx="7">
                  <c:v>24095.862299999997</c:v>
                </c:pt>
                <c:pt idx="8">
                  <c:v>25125.862299999997</c:v>
                </c:pt>
                <c:pt idx="9">
                  <c:v>26155.862299999997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C0-4002-9B6C-FE868AC3AA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4583248"/>
        <c:axId val="524583904"/>
      </c:areaChart>
      <c:lineChart>
        <c:grouping val="standard"/>
        <c:varyColors val="0"/>
        <c:ser>
          <c:idx val="3"/>
          <c:order val="1"/>
          <c:tx>
            <c:v>% Autoconsumo su Energia</c:v>
          </c:tx>
          <c:spPr>
            <a:ln w="44450" cap="rnd">
              <a:solidFill>
                <a:schemeClr val="accent2"/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circle"/>
            <c:size val="5"/>
            <c:spPr>
              <a:gradFill rotWithShape="1">
                <a:gsLst>
                  <a:gs pos="0">
                    <a:schemeClr val="accent1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1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1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'Produzioni totali'!$K$5:$T$5</c:f>
              <c:numCache>
                <c:formatCode>General</c:formatCod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numCache>
            </c:numRef>
          </c:cat>
          <c:val>
            <c:numRef>
              <c:f>'Produzioni totali'!$K$75:$T$75</c:f>
              <c:numCache>
                <c:formatCode>0.00%</c:formatCode>
                <c:ptCount val="10"/>
                <c:pt idx="0">
                  <c:v>2.5795252090461733E-2</c:v>
                </c:pt>
                <c:pt idx="1">
                  <c:v>3.1610246923825538E-2</c:v>
                </c:pt>
                <c:pt idx="2">
                  <c:v>3.9964328816160674E-2</c:v>
                </c:pt>
                <c:pt idx="3">
                  <c:v>5.7228894242664557E-2</c:v>
                </c:pt>
                <c:pt idx="4">
                  <c:v>8.6100750257559991E-2</c:v>
                </c:pt>
                <c:pt idx="5">
                  <c:v>0.10761063426982428</c:v>
                </c:pt>
                <c:pt idx="6">
                  <c:v>0.11096905890861367</c:v>
                </c:pt>
                <c:pt idx="7">
                  <c:v>0.11517616474259051</c:v>
                </c:pt>
                <c:pt idx="8">
                  <c:v>0.11933946259015422</c:v>
                </c:pt>
                <c:pt idx="9">
                  <c:v>0.12503839506129949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C0-4002-9B6C-FE868AC3AAF7}"/>
            </c:ext>
          </c:extLst>
        </c:ser>
        <c:ser>
          <c:idx val="4"/>
          <c:order val="2"/>
          <c:tx>
            <c:v>% Produzione su Energia</c:v>
          </c:tx>
          <c:spPr>
            <a:ln w="47625" cap="rnd">
              <a:solidFill>
                <a:schemeClr val="accent3">
                  <a:lumMod val="60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3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3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marker>
          <c:dLbls>
            <c:dLbl>
              <c:idx val="4"/>
              <c:layout>
                <c:manualLayout>
                  <c:x val="-9.7022629162786221E-3"/>
                  <c:y val="4.91619146585322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9C0-4002-9B6C-FE868AC3AAF7}"/>
                </c:ext>
              </c:extLst>
            </c:dLbl>
            <c:dLbl>
              <c:idx val="5"/>
              <c:layout>
                <c:manualLayout>
                  <c:x val="3.4310295751578085E-3"/>
                  <c:y val="6.22608256181692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9C0-4002-9B6C-FE868AC3AAF7}"/>
                </c:ext>
              </c:extLst>
            </c:dLbl>
            <c:dLbl>
              <c:idx val="6"/>
              <c:layout>
                <c:manualLayout>
                  <c:x val="-2.0411756296073707E-3"/>
                  <c:y val="7.208500883789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9C0-4002-9B6C-FE868AC3AAF7}"/>
                </c:ext>
              </c:extLst>
            </c:dLbl>
            <c:dLbl>
              <c:idx val="9"/>
              <c:layout>
                <c:manualLayout>
                  <c:x val="-3.0697189262528353E-2"/>
                  <c:y val="-6.74822098547409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9C0-4002-9B6C-FE868AC3AAF7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'Produzioni totali'!$K$5:$T$5</c:f>
              <c:numCache>
                <c:formatCode>General</c:formatCod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numCache>
            </c:numRef>
          </c:cat>
          <c:val>
            <c:numRef>
              <c:f>'Produzioni totali'!$K$76:$T$76</c:f>
              <c:numCache>
                <c:formatCode>0.00%</c:formatCode>
                <c:ptCount val="10"/>
                <c:pt idx="0">
                  <c:v>6.3855057349918504E-2</c:v>
                </c:pt>
                <c:pt idx="1">
                  <c:v>8.977281589327582E-2</c:v>
                </c:pt>
                <c:pt idx="2">
                  <c:v>9.7761725512252498E-2</c:v>
                </c:pt>
                <c:pt idx="3">
                  <c:v>0.1454924885630553</c:v>
                </c:pt>
                <c:pt idx="4">
                  <c:v>0.22970788310509571</c:v>
                </c:pt>
                <c:pt idx="5">
                  <c:v>0.28328084997690683</c:v>
                </c:pt>
                <c:pt idx="6">
                  <c:v>0.30441169500802351</c:v>
                </c:pt>
                <c:pt idx="7">
                  <c:v>0.31310619883000501</c:v>
                </c:pt>
                <c:pt idx="8">
                  <c:v>0.3217165542769459</c:v>
                </c:pt>
                <c:pt idx="9">
                  <c:v>0.33446636319739176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9C0-4002-9B6C-FE868AC3AA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7920600"/>
        <c:axId val="420190280"/>
      </c:lineChart>
      <c:catAx>
        <c:axId val="52458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4583904"/>
        <c:crosses val="autoZero"/>
        <c:auto val="1"/>
        <c:lblAlgn val="ctr"/>
        <c:lblOffset val="100"/>
        <c:noMultiLvlLbl val="0"/>
      </c:catAx>
      <c:valAx>
        <c:axId val="524583904"/>
        <c:scaling>
          <c:orientation val="minMax"/>
          <c:min val="1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cap="none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cap="none" baseline="0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cap="none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4583248"/>
        <c:crossesAt val="1"/>
        <c:crossBetween val="between"/>
      </c:valAx>
      <c:valAx>
        <c:axId val="42019028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17920600"/>
        <c:crosses val="max"/>
        <c:crossBetween val="between"/>
      </c:valAx>
      <c:catAx>
        <c:axId val="517920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201902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053855806272557"/>
          <c:y val="0.80104327153036792"/>
          <c:w val="0.63076747807261524"/>
          <c:h val="0.189132545249904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it-IT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% RIUSO ACQUA DEPURATA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Riepilogo!$G$2</c:f>
              <c:strCache>
                <c:ptCount val="1"/>
                <c:pt idx="0">
                  <c:v>% RIUSO</c:v>
                </c:pt>
              </c:strCache>
            </c:strRef>
          </c:tx>
          <c:spPr>
            <a:ln w="34925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dLbl>
              <c:idx val="1"/>
              <c:layout>
                <c:manualLayout>
                  <c:x val="0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F9-4D43-97A9-29624F8EE6FA}"/>
                </c:ext>
              </c:extLst>
            </c:dLbl>
            <c:dLbl>
              <c:idx val="2"/>
              <c:layout>
                <c:manualLayout>
                  <c:x val="0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8F9-4D43-97A9-29624F8EE6FA}"/>
                </c:ext>
              </c:extLst>
            </c:dLbl>
            <c:dLbl>
              <c:idx val="3"/>
              <c:layout>
                <c:manualLayout>
                  <c:x val="-1.0185067526415994E-16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8F9-4D43-97A9-29624F8EE6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Riepilogo!$B$3:$B$8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2033</c:v>
                </c:pt>
              </c:numCache>
            </c:numRef>
          </c:cat>
          <c:val>
            <c:numRef>
              <c:f>Riepilogo!$G$3:$G$8</c:f>
              <c:numCache>
                <c:formatCode>0.0%</c:formatCode>
                <c:ptCount val="6"/>
                <c:pt idx="0">
                  <c:v>0.24175257388830085</c:v>
                </c:pt>
                <c:pt idx="1">
                  <c:v>0.3432333203620524</c:v>
                </c:pt>
                <c:pt idx="2">
                  <c:v>0.347412957218381</c:v>
                </c:pt>
                <c:pt idx="3">
                  <c:v>0.36738834499395107</c:v>
                </c:pt>
                <c:pt idx="4">
                  <c:v>0.41431553406394794</c:v>
                </c:pt>
                <c:pt idx="5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8F9-4D43-97A9-29624F8EE6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890602352"/>
        <c:axId val="1890599440"/>
      </c:lineChart>
      <c:catAx>
        <c:axId val="189060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1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90599440"/>
        <c:crosses val="autoZero"/>
        <c:auto val="1"/>
        <c:lblAlgn val="ctr"/>
        <c:lblOffset val="100"/>
        <c:noMultiLvlLbl val="0"/>
      </c:catAx>
      <c:valAx>
        <c:axId val="189059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alpha val="2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9060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900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D60BFC-FE97-4DE9-AA33-ECECFFA0B306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BAB754F-9A31-4D6C-93EE-29AE682242E3}">
      <dgm:prSet phldrT="[Testo]" custT="1"/>
      <dgm:spPr/>
      <dgm:t>
        <a:bodyPr/>
        <a:lstStyle/>
        <a:p>
          <a:r>
            <a:rPr lang="it-IT" sz="1600" b="1"/>
            <a:t>MLN </a:t>
          </a:r>
          <a:r>
            <a:rPr lang="it-IT" sz="1600" b="1" err="1"/>
            <a:t>Smc</a:t>
          </a:r>
          <a:endParaRPr lang="it-IT" sz="1600" b="1"/>
        </a:p>
      </dgm:t>
    </dgm:pt>
    <dgm:pt modelId="{F68927B9-3598-4721-B2A3-1611A5DEC9F1}" type="parTrans" cxnId="{42497F13-5BE7-4835-9814-828C67946541}">
      <dgm:prSet/>
      <dgm:spPr/>
      <dgm:t>
        <a:bodyPr/>
        <a:lstStyle/>
        <a:p>
          <a:endParaRPr lang="it-IT" sz="2000" b="1"/>
        </a:p>
      </dgm:t>
    </dgm:pt>
    <dgm:pt modelId="{C6051069-699C-4CC2-AC65-6949175F845F}" type="sibTrans" cxnId="{42497F13-5BE7-4835-9814-828C67946541}">
      <dgm:prSet custT="1"/>
      <dgm:spPr/>
      <dgm:t>
        <a:bodyPr/>
        <a:lstStyle/>
        <a:p>
          <a:r>
            <a:rPr lang="it-IT" sz="2000" b="1"/>
            <a:t>1,4</a:t>
          </a:r>
        </a:p>
      </dgm:t>
    </dgm:pt>
    <dgm:pt modelId="{8F894673-D1B7-415E-BAD2-6789A2926EE9}">
      <dgm:prSet phldrT="[Testo]" custT="1"/>
      <dgm:spPr/>
      <dgm:t>
        <a:bodyPr/>
        <a:lstStyle/>
        <a:p>
          <a:r>
            <a:rPr lang="it-IT" sz="2000" b="1"/>
            <a:t>1,7</a:t>
          </a:r>
        </a:p>
      </dgm:t>
    </dgm:pt>
    <dgm:pt modelId="{B61698A7-3EF8-48C5-AA25-B41861C95AB3}" type="parTrans" cxnId="{B9360A81-030B-49E7-A3F2-A842B66DEA2B}">
      <dgm:prSet/>
      <dgm:spPr/>
      <dgm:t>
        <a:bodyPr/>
        <a:lstStyle/>
        <a:p>
          <a:endParaRPr lang="it-IT" sz="2000" b="1"/>
        </a:p>
      </dgm:t>
    </dgm:pt>
    <dgm:pt modelId="{C95F337B-8F8A-4565-8122-CC0BD996594B}" type="sibTrans" cxnId="{B9360A81-030B-49E7-A3F2-A842B66DEA2B}">
      <dgm:prSet custT="1"/>
      <dgm:spPr/>
      <dgm:t>
        <a:bodyPr/>
        <a:lstStyle/>
        <a:p>
          <a:r>
            <a:rPr lang="it-IT" sz="2000" b="1"/>
            <a:t>MLN€</a:t>
          </a:r>
        </a:p>
      </dgm:t>
    </dgm:pt>
    <dgm:pt modelId="{0556AA96-D9D9-412A-86D3-33BBD69A4EE5}">
      <dgm:prSet phldrT="[Testo]" custT="1"/>
      <dgm:spPr/>
      <dgm:t>
        <a:bodyPr/>
        <a:lstStyle/>
        <a:p>
          <a:r>
            <a:rPr lang="it-IT" sz="2000" b="1"/>
            <a:t>Utenze</a:t>
          </a:r>
        </a:p>
      </dgm:t>
    </dgm:pt>
    <dgm:pt modelId="{12F86FCD-6D4F-4243-ADE5-AFF37D7E7F26}" type="parTrans" cxnId="{23CA508B-2BF8-4629-81E4-5050C47C3213}">
      <dgm:prSet/>
      <dgm:spPr/>
      <dgm:t>
        <a:bodyPr/>
        <a:lstStyle/>
        <a:p>
          <a:endParaRPr lang="it-IT" sz="2000" b="1"/>
        </a:p>
      </dgm:t>
    </dgm:pt>
    <dgm:pt modelId="{D24E7D75-4520-4547-9EE5-B4E4FF7F0890}" type="sibTrans" cxnId="{23CA508B-2BF8-4629-81E4-5050C47C3213}">
      <dgm:prSet custT="1"/>
      <dgm:spPr/>
      <dgm:t>
        <a:bodyPr/>
        <a:lstStyle/>
        <a:p>
          <a:r>
            <a:rPr lang="it-IT" sz="2000" b="1"/>
            <a:t>25</a:t>
          </a:r>
        </a:p>
      </dgm:t>
    </dgm:pt>
    <dgm:pt modelId="{0FFF49E7-8CFE-4494-97CE-CDD6E78671CB}" type="pres">
      <dgm:prSet presAssocID="{7BD60BFC-FE97-4DE9-AA33-ECECFFA0B306}" presName="Name0" presStyleCnt="0">
        <dgm:presLayoutVars>
          <dgm:chMax/>
          <dgm:chPref/>
          <dgm:dir/>
          <dgm:animLvl val="lvl"/>
        </dgm:presLayoutVars>
      </dgm:prSet>
      <dgm:spPr/>
    </dgm:pt>
    <dgm:pt modelId="{CA839941-BE81-41EA-812D-85D0B31D2678}" type="pres">
      <dgm:prSet presAssocID="{FBAB754F-9A31-4D6C-93EE-29AE682242E3}" presName="composite" presStyleCnt="0"/>
      <dgm:spPr/>
    </dgm:pt>
    <dgm:pt modelId="{AA35B84D-F496-4503-9D4E-8E25E848A5CE}" type="pres">
      <dgm:prSet presAssocID="{FBAB754F-9A31-4D6C-93EE-29AE682242E3}" presName="Parent1" presStyleLbl="node1" presStyleIdx="0" presStyleCnt="6" custScaleX="98588" custLinFactNeighborX="-4966" custLinFactNeighborY="-68">
        <dgm:presLayoutVars>
          <dgm:chMax val="1"/>
          <dgm:chPref val="1"/>
          <dgm:bulletEnabled val="1"/>
        </dgm:presLayoutVars>
      </dgm:prSet>
      <dgm:spPr/>
    </dgm:pt>
    <dgm:pt modelId="{0D224748-F730-46E8-B0B8-DF6C10BF9CE9}" type="pres">
      <dgm:prSet presAssocID="{FBAB754F-9A31-4D6C-93EE-29AE682242E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8330F1C-FF01-4493-B37E-9EAF0A1FD9A6}" type="pres">
      <dgm:prSet presAssocID="{FBAB754F-9A31-4D6C-93EE-29AE682242E3}" presName="BalanceSpacing" presStyleCnt="0"/>
      <dgm:spPr/>
    </dgm:pt>
    <dgm:pt modelId="{9DFFEC4F-6E92-451A-BDDE-1D66E0D4572F}" type="pres">
      <dgm:prSet presAssocID="{FBAB754F-9A31-4D6C-93EE-29AE682242E3}" presName="BalanceSpacing1" presStyleCnt="0"/>
      <dgm:spPr/>
    </dgm:pt>
    <dgm:pt modelId="{C19C99FC-E333-4F12-B2B2-3CF792EC69A4}" type="pres">
      <dgm:prSet presAssocID="{C6051069-699C-4CC2-AC65-6949175F845F}" presName="Accent1Text" presStyleLbl="node1" presStyleIdx="1" presStyleCnt="6" custLinFactNeighborX="1242" custLinFactNeighborY="-68"/>
      <dgm:spPr/>
    </dgm:pt>
    <dgm:pt modelId="{845A92F1-B42E-47E6-8194-C11C9F00D8D7}" type="pres">
      <dgm:prSet presAssocID="{C6051069-699C-4CC2-AC65-6949175F845F}" presName="spaceBetweenRectangles" presStyleCnt="0"/>
      <dgm:spPr/>
    </dgm:pt>
    <dgm:pt modelId="{2F4229A3-1A04-47CC-87FB-68166752C73D}" type="pres">
      <dgm:prSet presAssocID="{8F894673-D1B7-415E-BAD2-6789A2926EE9}" presName="composite" presStyleCnt="0"/>
      <dgm:spPr/>
    </dgm:pt>
    <dgm:pt modelId="{98295719-A4F3-4029-BBED-0409C6D1F8FE}" type="pres">
      <dgm:prSet presAssocID="{8F894673-D1B7-415E-BAD2-6789A2926EE9}" presName="Parent1" presStyleLbl="node1" presStyleIdx="2" presStyleCnt="6" custLinFactNeighborX="-908" custLinFactNeighborY="-5563">
        <dgm:presLayoutVars>
          <dgm:chMax val="1"/>
          <dgm:chPref val="1"/>
          <dgm:bulletEnabled val="1"/>
        </dgm:presLayoutVars>
      </dgm:prSet>
      <dgm:spPr/>
    </dgm:pt>
    <dgm:pt modelId="{A2BD8367-6BC8-4A03-BC91-651C415AB274}" type="pres">
      <dgm:prSet presAssocID="{8F894673-D1B7-415E-BAD2-6789A2926EE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97DDC273-78B1-421A-BB98-2D4A892812D5}" type="pres">
      <dgm:prSet presAssocID="{8F894673-D1B7-415E-BAD2-6789A2926EE9}" presName="BalanceSpacing" presStyleCnt="0"/>
      <dgm:spPr/>
    </dgm:pt>
    <dgm:pt modelId="{6DBC5401-4AC9-418F-8C78-6D5878D2235F}" type="pres">
      <dgm:prSet presAssocID="{8F894673-D1B7-415E-BAD2-6789A2926EE9}" presName="BalanceSpacing1" presStyleCnt="0"/>
      <dgm:spPr/>
    </dgm:pt>
    <dgm:pt modelId="{B1182608-47F4-4E56-A29F-C98F0CB12330}" type="pres">
      <dgm:prSet presAssocID="{C95F337B-8F8A-4565-8122-CC0BD996594B}" presName="Accent1Text" presStyleLbl="node1" presStyleIdx="3" presStyleCnt="6"/>
      <dgm:spPr/>
    </dgm:pt>
    <dgm:pt modelId="{B5003B84-5E6B-490C-A107-F00062788C8E}" type="pres">
      <dgm:prSet presAssocID="{C95F337B-8F8A-4565-8122-CC0BD996594B}" presName="spaceBetweenRectangles" presStyleCnt="0"/>
      <dgm:spPr/>
    </dgm:pt>
    <dgm:pt modelId="{E71DF718-03F0-4854-B680-7B70FB9519FF}" type="pres">
      <dgm:prSet presAssocID="{0556AA96-D9D9-412A-86D3-33BBD69A4EE5}" presName="composite" presStyleCnt="0"/>
      <dgm:spPr/>
    </dgm:pt>
    <dgm:pt modelId="{3DECC9BD-8294-4AC3-B1B9-647965D5C7B4}" type="pres">
      <dgm:prSet presAssocID="{0556AA96-D9D9-412A-86D3-33BBD69A4EE5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3C2E1A88-7E54-40D7-95EB-EA4A1A9EA6DD}" type="pres">
      <dgm:prSet presAssocID="{0556AA96-D9D9-412A-86D3-33BBD69A4EE5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54567A56-08A6-4A6C-8064-372D1A40E7F4}" type="pres">
      <dgm:prSet presAssocID="{0556AA96-D9D9-412A-86D3-33BBD69A4EE5}" presName="BalanceSpacing" presStyleCnt="0"/>
      <dgm:spPr/>
    </dgm:pt>
    <dgm:pt modelId="{4625DED1-4F94-4A66-9B61-2D915D59956D}" type="pres">
      <dgm:prSet presAssocID="{0556AA96-D9D9-412A-86D3-33BBD69A4EE5}" presName="BalanceSpacing1" presStyleCnt="0"/>
      <dgm:spPr/>
    </dgm:pt>
    <dgm:pt modelId="{5FAC19E6-C90D-4EFF-8422-3D11A7CC7118}" type="pres">
      <dgm:prSet presAssocID="{D24E7D75-4520-4547-9EE5-B4E4FF7F0890}" presName="Accent1Text" presStyleLbl="node1" presStyleIdx="5" presStyleCnt="6"/>
      <dgm:spPr/>
    </dgm:pt>
  </dgm:ptLst>
  <dgm:cxnLst>
    <dgm:cxn modelId="{F6D49105-FDB7-488E-B268-F98F96E2C577}" type="presOf" srcId="{D24E7D75-4520-4547-9EE5-B4E4FF7F0890}" destId="{5FAC19E6-C90D-4EFF-8422-3D11A7CC7118}" srcOrd="0" destOrd="0" presId="urn:microsoft.com/office/officeart/2008/layout/AlternatingHexagons"/>
    <dgm:cxn modelId="{42497F13-5BE7-4835-9814-828C67946541}" srcId="{7BD60BFC-FE97-4DE9-AA33-ECECFFA0B306}" destId="{FBAB754F-9A31-4D6C-93EE-29AE682242E3}" srcOrd="0" destOrd="0" parTransId="{F68927B9-3598-4721-B2A3-1611A5DEC9F1}" sibTransId="{C6051069-699C-4CC2-AC65-6949175F845F}"/>
    <dgm:cxn modelId="{D14EF817-A4BE-418B-ACFE-EA577696E953}" type="presOf" srcId="{0556AA96-D9D9-412A-86D3-33BBD69A4EE5}" destId="{3DECC9BD-8294-4AC3-B1B9-647965D5C7B4}" srcOrd="0" destOrd="0" presId="urn:microsoft.com/office/officeart/2008/layout/AlternatingHexagons"/>
    <dgm:cxn modelId="{8C754E35-21FE-4951-A895-8168D707F220}" type="presOf" srcId="{7BD60BFC-FE97-4DE9-AA33-ECECFFA0B306}" destId="{0FFF49E7-8CFE-4494-97CE-CDD6E78671CB}" srcOrd="0" destOrd="0" presId="urn:microsoft.com/office/officeart/2008/layout/AlternatingHexagons"/>
    <dgm:cxn modelId="{1FAC5976-144D-44AA-9186-3D7F4EAE6804}" type="presOf" srcId="{C95F337B-8F8A-4565-8122-CC0BD996594B}" destId="{B1182608-47F4-4E56-A29F-C98F0CB12330}" srcOrd="0" destOrd="0" presId="urn:microsoft.com/office/officeart/2008/layout/AlternatingHexagons"/>
    <dgm:cxn modelId="{B9360A81-030B-49E7-A3F2-A842B66DEA2B}" srcId="{7BD60BFC-FE97-4DE9-AA33-ECECFFA0B306}" destId="{8F894673-D1B7-415E-BAD2-6789A2926EE9}" srcOrd="1" destOrd="0" parTransId="{B61698A7-3EF8-48C5-AA25-B41861C95AB3}" sibTransId="{C95F337B-8F8A-4565-8122-CC0BD996594B}"/>
    <dgm:cxn modelId="{23CA508B-2BF8-4629-81E4-5050C47C3213}" srcId="{7BD60BFC-FE97-4DE9-AA33-ECECFFA0B306}" destId="{0556AA96-D9D9-412A-86D3-33BBD69A4EE5}" srcOrd="2" destOrd="0" parTransId="{12F86FCD-6D4F-4243-ADE5-AFF37D7E7F26}" sibTransId="{D24E7D75-4520-4547-9EE5-B4E4FF7F0890}"/>
    <dgm:cxn modelId="{8EA44CC0-8D49-45D7-83A0-E7CD4B57617C}" type="presOf" srcId="{8F894673-D1B7-415E-BAD2-6789A2926EE9}" destId="{98295719-A4F3-4029-BBED-0409C6D1F8FE}" srcOrd="0" destOrd="0" presId="urn:microsoft.com/office/officeart/2008/layout/AlternatingHexagons"/>
    <dgm:cxn modelId="{1875DEC0-0A30-4C90-855A-033E3C77E4B2}" type="presOf" srcId="{C6051069-699C-4CC2-AC65-6949175F845F}" destId="{C19C99FC-E333-4F12-B2B2-3CF792EC69A4}" srcOrd="0" destOrd="0" presId="urn:microsoft.com/office/officeart/2008/layout/AlternatingHexagons"/>
    <dgm:cxn modelId="{121E1BFC-8BB6-4666-B303-D58C26E322D0}" type="presOf" srcId="{FBAB754F-9A31-4D6C-93EE-29AE682242E3}" destId="{AA35B84D-F496-4503-9D4E-8E25E848A5CE}" srcOrd="0" destOrd="0" presId="urn:microsoft.com/office/officeart/2008/layout/AlternatingHexagons"/>
    <dgm:cxn modelId="{D00D41AA-AE40-4C9A-A398-DF168D6160F5}" type="presParOf" srcId="{0FFF49E7-8CFE-4494-97CE-CDD6E78671CB}" destId="{CA839941-BE81-41EA-812D-85D0B31D2678}" srcOrd="0" destOrd="0" presId="urn:microsoft.com/office/officeart/2008/layout/AlternatingHexagons"/>
    <dgm:cxn modelId="{B698EB84-BA2D-46FB-9DAE-A6A9913FA1C3}" type="presParOf" srcId="{CA839941-BE81-41EA-812D-85D0B31D2678}" destId="{AA35B84D-F496-4503-9D4E-8E25E848A5CE}" srcOrd="0" destOrd="0" presId="urn:microsoft.com/office/officeart/2008/layout/AlternatingHexagons"/>
    <dgm:cxn modelId="{AA8F5B8E-A816-4339-A92C-922E8A734361}" type="presParOf" srcId="{CA839941-BE81-41EA-812D-85D0B31D2678}" destId="{0D224748-F730-46E8-B0B8-DF6C10BF9CE9}" srcOrd="1" destOrd="0" presId="urn:microsoft.com/office/officeart/2008/layout/AlternatingHexagons"/>
    <dgm:cxn modelId="{A3C1B4C2-1AB4-4278-803F-EC2EBD3705DD}" type="presParOf" srcId="{CA839941-BE81-41EA-812D-85D0B31D2678}" destId="{18330F1C-FF01-4493-B37E-9EAF0A1FD9A6}" srcOrd="2" destOrd="0" presId="urn:microsoft.com/office/officeart/2008/layout/AlternatingHexagons"/>
    <dgm:cxn modelId="{4295F630-ACA9-49F9-AEAF-FB8CA651AEC2}" type="presParOf" srcId="{CA839941-BE81-41EA-812D-85D0B31D2678}" destId="{9DFFEC4F-6E92-451A-BDDE-1D66E0D4572F}" srcOrd="3" destOrd="0" presId="urn:microsoft.com/office/officeart/2008/layout/AlternatingHexagons"/>
    <dgm:cxn modelId="{F990F03F-3150-4703-8B91-598AF58E3150}" type="presParOf" srcId="{CA839941-BE81-41EA-812D-85D0B31D2678}" destId="{C19C99FC-E333-4F12-B2B2-3CF792EC69A4}" srcOrd="4" destOrd="0" presId="urn:microsoft.com/office/officeart/2008/layout/AlternatingHexagons"/>
    <dgm:cxn modelId="{D872E17F-E3D1-42E2-B69D-060CB6C0C64D}" type="presParOf" srcId="{0FFF49E7-8CFE-4494-97CE-CDD6E78671CB}" destId="{845A92F1-B42E-47E6-8194-C11C9F00D8D7}" srcOrd="1" destOrd="0" presId="urn:microsoft.com/office/officeart/2008/layout/AlternatingHexagons"/>
    <dgm:cxn modelId="{1B0E5610-441C-476B-BE48-70A801392C6D}" type="presParOf" srcId="{0FFF49E7-8CFE-4494-97CE-CDD6E78671CB}" destId="{2F4229A3-1A04-47CC-87FB-68166752C73D}" srcOrd="2" destOrd="0" presId="urn:microsoft.com/office/officeart/2008/layout/AlternatingHexagons"/>
    <dgm:cxn modelId="{EDC6E36A-027D-40C5-84C3-6559013DE5AC}" type="presParOf" srcId="{2F4229A3-1A04-47CC-87FB-68166752C73D}" destId="{98295719-A4F3-4029-BBED-0409C6D1F8FE}" srcOrd="0" destOrd="0" presId="urn:microsoft.com/office/officeart/2008/layout/AlternatingHexagons"/>
    <dgm:cxn modelId="{709C65A5-E756-4DA2-8492-239EA61D9182}" type="presParOf" srcId="{2F4229A3-1A04-47CC-87FB-68166752C73D}" destId="{A2BD8367-6BC8-4A03-BC91-651C415AB274}" srcOrd="1" destOrd="0" presId="urn:microsoft.com/office/officeart/2008/layout/AlternatingHexagons"/>
    <dgm:cxn modelId="{8C0BBEF4-4DA9-4E4D-910C-FE6563A52341}" type="presParOf" srcId="{2F4229A3-1A04-47CC-87FB-68166752C73D}" destId="{97DDC273-78B1-421A-BB98-2D4A892812D5}" srcOrd="2" destOrd="0" presId="urn:microsoft.com/office/officeart/2008/layout/AlternatingHexagons"/>
    <dgm:cxn modelId="{20D6F15F-C4F3-4EB1-B335-567946EACBAC}" type="presParOf" srcId="{2F4229A3-1A04-47CC-87FB-68166752C73D}" destId="{6DBC5401-4AC9-418F-8C78-6D5878D2235F}" srcOrd="3" destOrd="0" presId="urn:microsoft.com/office/officeart/2008/layout/AlternatingHexagons"/>
    <dgm:cxn modelId="{3F4F9286-1A82-4455-B14E-EB9D06F9F22C}" type="presParOf" srcId="{2F4229A3-1A04-47CC-87FB-68166752C73D}" destId="{B1182608-47F4-4E56-A29F-C98F0CB12330}" srcOrd="4" destOrd="0" presId="urn:microsoft.com/office/officeart/2008/layout/AlternatingHexagons"/>
    <dgm:cxn modelId="{7A7451EE-5CD1-4C5B-BED0-D5376E42A2AD}" type="presParOf" srcId="{0FFF49E7-8CFE-4494-97CE-CDD6E78671CB}" destId="{B5003B84-5E6B-490C-A107-F00062788C8E}" srcOrd="3" destOrd="0" presId="urn:microsoft.com/office/officeart/2008/layout/AlternatingHexagons"/>
    <dgm:cxn modelId="{908CC104-13D7-4060-8DE7-87B6EDF95A99}" type="presParOf" srcId="{0FFF49E7-8CFE-4494-97CE-CDD6E78671CB}" destId="{E71DF718-03F0-4854-B680-7B70FB9519FF}" srcOrd="4" destOrd="0" presId="urn:microsoft.com/office/officeart/2008/layout/AlternatingHexagons"/>
    <dgm:cxn modelId="{7982B754-6C19-45E8-B423-15391EC9BAA1}" type="presParOf" srcId="{E71DF718-03F0-4854-B680-7B70FB9519FF}" destId="{3DECC9BD-8294-4AC3-B1B9-647965D5C7B4}" srcOrd="0" destOrd="0" presId="urn:microsoft.com/office/officeart/2008/layout/AlternatingHexagons"/>
    <dgm:cxn modelId="{62336CA9-7F1D-47F4-A217-E5F868B7A8D5}" type="presParOf" srcId="{E71DF718-03F0-4854-B680-7B70FB9519FF}" destId="{3C2E1A88-7E54-40D7-95EB-EA4A1A9EA6DD}" srcOrd="1" destOrd="0" presId="urn:microsoft.com/office/officeart/2008/layout/AlternatingHexagons"/>
    <dgm:cxn modelId="{A924D9D6-CF5F-439C-AD8E-E8841A6750F9}" type="presParOf" srcId="{E71DF718-03F0-4854-B680-7B70FB9519FF}" destId="{54567A56-08A6-4A6C-8064-372D1A40E7F4}" srcOrd="2" destOrd="0" presId="urn:microsoft.com/office/officeart/2008/layout/AlternatingHexagons"/>
    <dgm:cxn modelId="{E502DCD5-095B-4734-958A-64A1428E2253}" type="presParOf" srcId="{E71DF718-03F0-4854-B680-7B70FB9519FF}" destId="{4625DED1-4F94-4A66-9B61-2D915D59956D}" srcOrd="3" destOrd="0" presId="urn:microsoft.com/office/officeart/2008/layout/AlternatingHexagons"/>
    <dgm:cxn modelId="{EA4AA9CE-1EC3-4C93-B242-60F860BEFEF8}" type="presParOf" srcId="{E71DF718-03F0-4854-B680-7B70FB9519FF}" destId="{5FAC19E6-C90D-4EFF-8422-3D11A7CC711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D60BFC-FE97-4DE9-AA33-ECECFFA0B306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FBAB754F-9A31-4D6C-93EE-29AE682242E3}">
      <dgm:prSet phldrT="[Testo]" custT="1"/>
      <dgm:spPr/>
      <dgm:t>
        <a:bodyPr/>
        <a:lstStyle/>
        <a:p>
          <a:r>
            <a:rPr lang="it-IT" sz="2000" b="1"/>
            <a:t>GWh</a:t>
          </a:r>
        </a:p>
      </dgm:t>
    </dgm:pt>
    <dgm:pt modelId="{F68927B9-3598-4721-B2A3-1611A5DEC9F1}" type="parTrans" cxnId="{42497F13-5BE7-4835-9814-828C67946541}">
      <dgm:prSet/>
      <dgm:spPr/>
      <dgm:t>
        <a:bodyPr/>
        <a:lstStyle/>
        <a:p>
          <a:endParaRPr lang="it-IT" sz="2000" b="1"/>
        </a:p>
      </dgm:t>
    </dgm:pt>
    <dgm:pt modelId="{C6051069-699C-4CC2-AC65-6949175F845F}" type="sibTrans" cxnId="{42497F13-5BE7-4835-9814-828C67946541}">
      <dgm:prSet custT="1"/>
      <dgm:spPr/>
      <dgm:t>
        <a:bodyPr/>
        <a:lstStyle/>
        <a:p>
          <a:r>
            <a:rPr lang="it-IT" sz="2000" b="1"/>
            <a:t>190</a:t>
          </a:r>
        </a:p>
      </dgm:t>
    </dgm:pt>
    <dgm:pt modelId="{8F894673-D1B7-415E-BAD2-6789A2926EE9}">
      <dgm:prSet phldrT="[Testo]" custT="1"/>
      <dgm:spPr/>
      <dgm:t>
        <a:bodyPr/>
        <a:lstStyle/>
        <a:p>
          <a:r>
            <a:rPr lang="it-IT" sz="2000" b="1"/>
            <a:t>71</a:t>
          </a:r>
        </a:p>
      </dgm:t>
    </dgm:pt>
    <dgm:pt modelId="{B61698A7-3EF8-48C5-AA25-B41861C95AB3}" type="parTrans" cxnId="{B9360A81-030B-49E7-A3F2-A842B66DEA2B}">
      <dgm:prSet/>
      <dgm:spPr/>
      <dgm:t>
        <a:bodyPr/>
        <a:lstStyle/>
        <a:p>
          <a:endParaRPr lang="it-IT" sz="2000" b="1"/>
        </a:p>
      </dgm:t>
    </dgm:pt>
    <dgm:pt modelId="{C95F337B-8F8A-4565-8122-CC0BD996594B}" type="sibTrans" cxnId="{B9360A81-030B-49E7-A3F2-A842B66DEA2B}">
      <dgm:prSet custT="1"/>
      <dgm:spPr/>
      <dgm:t>
        <a:bodyPr/>
        <a:lstStyle/>
        <a:p>
          <a:r>
            <a:rPr lang="it-IT" sz="2000" b="1"/>
            <a:t>MLN€</a:t>
          </a:r>
        </a:p>
      </dgm:t>
    </dgm:pt>
    <dgm:pt modelId="{0556AA96-D9D9-412A-86D3-33BBD69A4EE5}">
      <dgm:prSet phldrT="[Testo]" custT="1"/>
      <dgm:spPr/>
      <dgm:t>
        <a:bodyPr/>
        <a:lstStyle/>
        <a:p>
          <a:r>
            <a:rPr lang="it-IT" sz="2000" b="1"/>
            <a:t>Utenze</a:t>
          </a:r>
        </a:p>
      </dgm:t>
    </dgm:pt>
    <dgm:pt modelId="{12F86FCD-6D4F-4243-ADE5-AFF37D7E7F26}" type="parTrans" cxnId="{23CA508B-2BF8-4629-81E4-5050C47C3213}">
      <dgm:prSet/>
      <dgm:spPr/>
      <dgm:t>
        <a:bodyPr/>
        <a:lstStyle/>
        <a:p>
          <a:endParaRPr lang="it-IT" sz="2000" b="1"/>
        </a:p>
      </dgm:t>
    </dgm:pt>
    <dgm:pt modelId="{D24E7D75-4520-4547-9EE5-B4E4FF7F0890}" type="sibTrans" cxnId="{23CA508B-2BF8-4629-81E4-5050C47C3213}">
      <dgm:prSet custT="1"/>
      <dgm:spPr/>
      <dgm:t>
        <a:bodyPr/>
        <a:lstStyle/>
        <a:p>
          <a:r>
            <a:rPr lang="it-IT" sz="2000" b="1"/>
            <a:t>1500</a:t>
          </a:r>
        </a:p>
      </dgm:t>
    </dgm:pt>
    <dgm:pt modelId="{0FFF49E7-8CFE-4494-97CE-CDD6E78671CB}" type="pres">
      <dgm:prSet presAssocID="{7BD60BFC-FE97-4DE9-AA33-ECECFFA0B306}" presName="Name0" presStyleCnt="0">
        <dgm:presLayoutVars>
          <dgm:chMax/>
          <dgm:chPref/>
          <dgm:dir/>
          <dgm:animLvl val="lvl"/>
        </dgm:presLayoutVars>
      </dgm:prSet>
      <dgm:spPr/>
    </dgm:pt>
    <dgm:pt modelId="{CA839941-BE81-41EA-812D-85D0B31D2678}" type="pres">
      <dgm:prSet presAssocID="{FBAB754F-9A31-4D6C-93EE-29AE682242E3}" presName="composite" presStyleCnt="0"/>
      <dgm:spPr/>
    </dgm:pt>
    <dgm:pt modelId="{AA35B84D-F496-4503-9D4E-8E25E848A5CE}" type="pres">
      <dgm:prSet presAssocID="{FBAB754F-9A31-4D6C-93EE-29AE682242E3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0D224748-F730-46E8-B0B8-DF6C10BF9CE9}" type="pres">
      <dgm:prSet presAssocID="{FBAB754F-9A31-4D6C-93EE-29AE682242E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8330F1C-FF01-4493-B37E-9EAF0A1FD9A6}" type="pres">
      <dgm:prSet presAssocID="{FBAB754F-9A31-4D6C-93EE-29AE682242E3}" presName="BalanceSpacing" presStyleCnt="0"/>
      <dgm:spPr/>
    </dgm:pt>
    <dgm:pt modelId="{9DFFEC4F-6E92-451A-BDDE-1D66E0D4572F}" type="pres">
      <dgm:prSet presAssocID="{FBAB754F-9A31-4D6C-93EE-29AE682242E3}" presName="BalanceSpacing1" presStyleCnt="0"/>
      <dgm:spPr/>
    </dgm:pt>
    <dgm:pt modelId="{C19C99FC-E333-4F12-B2B2-3CF792EC69A4}" type="pres">
      <dgm:prSet presAssocID="{C6051069-699C-4CC2-AC65-6949175F845F}" presName="Accent1Text" presStyleLbl="node1" presStyleIdx="1" presStyleCnt="6"/>
      <dgm:spPr/>
    </dgm:pt>
    <dgm:pt modelId="{845A92F1-B42E-47E6-8194-C11C9F00D8D7}" type="pres">
      <dgm:prSet presAssocID="{C6051069-699C-4CC2-AC65-6949175F845F}" presName="spaceBetweenRectangles" presStyleCnt="0"/>
      <dgm:spPr/>
    </dgm:pt>
    <dgm:pt modelId="{2F4229A3-1A04-47CC-87FB-68166752C73D}" type="pres">
      <dgm:prSet presAssocID="{8F894673-D1B7-415E-BAD2-6789A2926EE9}" presName="composite" presStyleCnt="0"/>
      <dgm:spPr/>
    </dgm:pt>
    <dgm:pt modelId="{98295719-A4F3-4029-BBED-0409C6D1F8FE}" type="pres">
      <dgm:prSet presAssocID="{8F894673-D1B7-415E-BAD2-6789A2926EE9}" presName="Parent1" presStyleLbl="node1" presStyleIdx="2" presStyleCnt="6" custLinFactNeighborX="-908" custLinFactNeighborY="-5563">
        <dgm:presLayoutVars>
          <dgm:chMax val="1"/>
          <dgm:chPref val="1"/>
          <dgm:bulletEnabled val="1"/>
        </dgm:presLayoutVars>
      </dgm:prSet>
      <dgm:spPr/>
    </dgm:pt>
    <dgm:pt modelId="{A2BD8367-6BC8-4A03-BC91-651C415AB274}" type="pres">
      <dgm:prSet presAssocID="{8F894673-D1B7-415E-BAD2-6789A2926EE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97DDC273-78B1-421A-BB98-2D4A892812D5}" type="pres">
      <dgm:prSet presAssocID="{8F894673-D1B7-415E-BAD2-6789A2926EE9}" presName="BalanceSpacing" presStyleCnt="0"/>
      <dgm:spPr/>
    </dgm:pt>
    <dgm:pt modelId="{6DBC5401-4AC9-418F-8C78-6D5878D2235F}" type="pres">
      <dgm:prSet presAssocID="{8F894673-D1B7-415E-BAD2-6789A2926EE9}" presName="BalanceSpacing1" presStyleCnt="0"/>
      <dgm:spPr/>
    </dgm:pt>
    <dgm:pt modelId="{B1182608-47F4-4E56-A29F-C98F0CB12330}" type="pres">
      <dgm:prSet presAssocID="{C95F337B-8F8A-4565-8122-CC0BD996594B}" presName="Accent1Text" presStyleLbl="node1" presStyleIdx="3" presStyleCnt="6"/>
      <dgm:spPr/>
    </dgm:pt>
    <dgm:pt modelId="{B5003B84-5E6B-490C-A107-F00062788C8E}" type="pres">
      <dgm:prSet presAssocID="{C95F337B-8F8A-4565-8122-CC0BD996594B}" presName="spaceBetweenRectangles" presStyleCnt="0"/>
      <dgm:spPr/>
    </dgm:pt>
    <dgm:pt modelId="{E71DF718-03F0-4854-B680-7B70FB9519FF}" type="pres">
      <dgm:prSet presAssocID="{0556AA96-D9D9-412A-86D3-33BBD69A4EE5}" presName="composite" presStyleCnt="0"/>
      <dgm:spPr/>
    </dgm:pt>
    <dgm:pt modelId="{3DECC9BD-8294-4AC3-B1B9-647965D5C7B4}" type="pres">
      <dgm:prSet presAssocID="{0556AA96-D9D9-412A-86D3-33BBD69A4EE5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3C2E1A88-7E54-40D7-95EB-EA4A1A9EA6DD}" type="pres">
      <dgm:prSet presAssocID="{0556AA96-D9D9-412A-86D3-33BBD69A4EE5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54567A56-08A6-4A6C-8064-372D1A40E7F4}" type="pres">
      <dgm:prSet presAssocID="{0556AA96-D9D9-412A-86D3-33BBD69A4EE5}" presName="BalanceSpacing" presStyleCnt="0"/>
      <dgm:spPr/>
    </dgm:pt>
    <dgm:pt modelId="{4625DED1-4F94-4A66-9B61-2D915D59956D}" type="pres">
      <dgm:prSet presAssocID="{0556AA96-D9D9-412A-86D3-33BBD69A4EE5}" presName="BalanceSpacing1" presStyleCnt="0"/>
      <dgm:spPr/>
    </dgm:pt>
    <dgm:pt modelId="{5FAC19E6-C90D-4EFF-8422-3D11A7CC7118}" type="pres">
      <dgm:prSet presAssocID="{D24E7D75-4520-4547-9EE5-B4E4FF7F0890}" presName="Accent1Text" presStyleLbl="node1" presStyleIdx="5" presStyleCnt="6"/>
      <dgm:spPr/>
    </dgm:pt>
  </dgm:ptLst>
  <dgm:cxnLst>
    <dgm:cxn modelId="{F6D49105-FDB7-488E-B268-F98F96E2C577}" type="presOf" srcId="{D24E7D75-4520-4547-9EE5-B4E4FF7F0890}" destId="{5FAC19E6-C90D-4EFF-8422-3D11A7CC7118}" srcOrd="0" destOrd="0" presId="urn:microsoft.com/office/officeart/2008/layout/AlternatingHexagons"/>
    <dgm:cxn modelId="{42497F13-5BE7-4835-9814-828C67946541}" srcId="{7BD60BFC-FE97-4DE9-AA33-ECECFFA0B306}" destId="{FBAB754F-9A31-4D6C-93EE-29AE682242E3}" srcOrd="0" destOrd="0" parTransId="{F68927B9-3598-4721-B2A3-1611A5DEC9F1}" sibTransId="{C6051069-699C-4CC2-AC65-6949175F845F}"/>
    <dgm:cxn modelId="{D14EF817-A4BE-418B-ACFE-EA577696E953}" type="presOf" srcId="{0556AA96-D9D9-412A-86D3-33BBD69A4EE5}" destId="{3DECC9BD-8294-4AC3-B1B9-647965D5C7B4}" srcOrd="0" destOrd="0" presId="urn:microsoft.com/office/officeart/2008/layout/AlternatingHexagons"/>
    <dgm:cxn modelId="{8C754E35-21FE-4951-A895-8168D707F220}" type="presOf" srcId="{7BD60BFC-FE97-4DE9-AA33-ECECFFA0B306}" destId="{0FFF49E7-8CFE-4494-97CE-CDD6E78671CB}" srcOrd="0" destOrd="0" presId="urn:microsoft.com/office/officeart/2008/layout/AlternatingHexagons"/>
    <dgm:cxn modelId="{1FAC5976-144D-44AA-9186-3D7F4EAE6804}" type="presOf" srcId="{C95F337B-8F8A-4565-8122-CC0BD996594B}" destId="{B1182608-47F4-4E56-A29F-C98F0CB12330}" srcOrd="0" destOrd="0" presId="urn:microsoft.com/office/officeart/2008/layout/AlternatingHexagons"/>
    <dgm:cxn modelId="{B9360A81-030B-49E7-A3F2-A842B66DEA2B}" srcId="{7BD60BFC-FE97-4DE9-AA33-ECECFFA0B306}" destId="{8F894673-D1B7-415E-BAD2-6789A2926EE9}" srcOrd="1" destOrd="0" parTransId="{B61698A7-3EF8-48C5-AA25-B41861C95AB3}" sibTransId="{C95F337B-8F8A-4565-8122-CC0BD996594B}"/>
    <dgm:cxn modelId="{23CA508B-2BF8-4629-81E4-5050C47C3213}" srcId="{7BD60BFC-FE97-4DE9-AA33-ECECFFA0B306}" destId="{0556AA96-D9D9-412A-86D3-33BBD69A4EE5}" srcOrd="2" destOrd="0" parTransId="{12F86FCD-6D4F-4243-ADE5-AFF37D7E7F26}" sibTransId="{D24E7D75-4520-4547-9EE5-B4E4FF7F0890}"/>
    <dgm:cxn modelId="{8EA44CC0-8D49-45D7-83A0-E7CD4B57617C}" type="presOf" srcId="{8F894673-D1B7-415E-BAD2-6789A2926EE9}" destId="{98295719-A4F3-4029-BBED-0409C6D1F8FE}" srcOrd="0" destOrd="0" presId="urn:microsoft.com/office/officeart/2008/layout/AlternatingHexagons"/>
    <dgm:cxn modelId="{1875DEC0-0A30-4C90-855A-033E3C77E4B2}" type="presOf" srcId="{C6051069-699C-4CC2-AC65-6949175F845F}" destId="{C19C99FC-E333-4F12-B2B2-3CF792EC69A4}" srcOrd="0" destOrd="0" presId="urn:microsoft.com/office/officeart/2008/layout/AlternatingHexagons"/>
    <dgm:cxn modelId="{121E1BFC-8BB6-4666-B303-D58C26E322D0}" type="presOf" srcId="{FBAB754F-9A31-4D6C-93EE-29AE682242E3}" destId="{AA35B84D-F496-4503-9D4E-8E25E848A5CE}" srcOrd="0" destOrd="0" presId="urn:microsoft.com/office/officeart/2008/layout/AlternatingHexagons"/>
    <dgm:cxn modelId="{D00D41AA-AE40-4C9A-A398-DF168D6160F5}" type="presParOf" srcId="{0FFF49E7-8CFE-4494-97CE-CDD6E78671CB}" destId="{CA839941-BE81-41EA-812D-85D0B31D2678}" srcOrd="0" destOrd="0" presId="urn:microsoft.com/office/officeart/2008/layout/AlternatingHexagons"/>
    <dgm:cxn modelId="{B698EB84-BA2D-46FB-9DAE-A6A9913FA1C3}" type="presParOf" srcId="{CA839941-BE81-41EA-812D-85D0B31D2678}" destId="{AA35B84D-F496-4503-9D4E-8E25E848A5CE}" srcOrd="0" destOrd="0" presId="urn:microsoft.com/office/officeart/2008/layout/AlternatingHexagons"/>
    <dgm:cxn modelId="{AA8F5B8E-A816-4339-A92C-922E8A734361}" type="presParOf" srcId="{CA839941-BE81-41EA-812D-85D0B31D2678}" destId="{0D224748-F730-46E8-B0B8-DF6C10BF9CE9}" srcOrd="1" destOrd="0" presId="urn:microsoft.com/office/officeart/2008/layout/AlternatingHexagons"/>
    <dgm:cxn modelId="{A3C1B4C2-1AB4-4278-803F-EC2EBD3705DD}" type="presParOf" srcId="{CA839941-BE81-41EA-812D-85D0B31D2678}" destId="{18330F1C-FF01-4493-B37E-9EAF0A1FD9A6}" srcOrd="2" destOrd="0" presId="urn:microsoft.com/office/officeart/2008/layout/AlternatingHexagons"/>
    <dgm:cxn modelId="{4295F630-ACA9-49F9-AEAF-FB8CA651AEC2}" type="presParOf" srcId="{CA839941-BE81-41EA-812D-85D0B31D2678}" destId="{9DFFEC4F-6E92-451A-BDDE-1D66E0D4572F}" srcOrd="3" destOrd="0" presId="urn:microsoft.com/office/officeart/2008/layout/AlternatingHexagons"/>
    <dgm:cxn modelId="{F990F03F-3150-4703-8B91-598AF58E3150}" type="presParOf" srcId="{CA839941-BE81-41EA-812D-85D0B31D2678}" destId="{C19C99FC-E333-4F12-B2B2-3CF792EC69A4}" srcOrd="4" destOrd="0" presId="urn:microsoft.com/office/officeart/2008/layout/AlternatingHexagons"/>
    <dgm:cxn modelId="{D872E17F-E3D1-42E2-B69D-060CB6C0C64D}" type="presParOf" srcId="{0FFF49E7-8CFE-4494-97CE-CDD6E78671CB}" destId="{845A92F1-B42E-47E6-8194-C11C9F00D8D7}" srcOrd="1" destOrd="0" presId="urn:microsoft.com/office/officeart/2008/layout/AlternatingHexagons"/>
    <dgm:cxn modelId="{1B0E5610-441C-476B-BE48-70A801392C6D}" type="presParOf" srcId="{0FFF49E7-8CFE-4494-97CE-CDD6E78671CB}" destId="{2F4229A3-1A04-47CC-87FB-68166752C73D}" srcOrd="2" destOrd="0" presId="urn:microsoft.com/office/officeart/2008/layout/AlternatingHexagons"/>
    <dgm:cxn modelId="{EDC6E36A-027D-40C5-84C3-6559013DE5AC}" type="presParOf" srcId="{2F4229A3-1A04-47CC-87FB-68166752C73D}" destId="{98295719-A4F3-4029-BBED-0409C6D1F8FE}" srcOrd="0" destOrd="0" presId="urn:microsoft.com/office/officeart/2008/layout/AlternatingHexagons"/>
    <dgm:cxn modelId="{709C65A5-E756-4DA2-8492-239EA61D9182}" type="presParOf" srcId="{2F4229A3-1A04-47CC-87FB-68166752C73D}" destId="{A2BD8367-6BC8-4A03-BC91-651C415AB274}" srcOrd="1" destOrd="0" presId="urn:microsoft.com/office/officeart/2008/layout/AlternatingHexagons"/>
    <dgm:cxn modelId="{8C0BBEF4-4DA9-4E4D-910C-FE6563A52341}" type="presParOf" srcId="{2F4229A3-1A04-47CC-87FB-68166752C73D}" destId="{97DDC273-78B1-421A-BB98-2D4A892812D5}" srcOrd="2" destOrd="0" presId="urn:microsoft.com/office/officeart/2008/layout/AlternatingHexagons"/>
    <dgm:cxn modelId="{20D6F15F-C4F3-4EB1-B335-567946EACBAC}" type="presParOf" srcId="{2F4229A3-1A04-47CC-87FB-68166752C73D}" destId="{6DBC5401-4AC9-418F-8C78-6D5878D2235F}" srcOrd="3" destOrd="0" presId="urn:microsoft.com/office/officeart/2008/layout/AlternatingHexagons"/>
    <dgm:cxn modelId="{3F4F9286-1A82-4455-B14E-EB9D06F9F22C}" type="presParOf" srcId="{2F4229A3-1A04-47CC-87FB-68166752C73D}" destId="{B1182608-47F4-4E56-A29F-C98F0CB12330}" srcOrd="4" destOrd="0" presId="urn:microsoft.com/office/officeart/2008/layout/AlternatingHexagons"/>
    <dgm:cxn modelId="{7A7451EE-5CD1-4C5B-BED0-D5376E42A2AD}" type="presParOf" srcId="{0FFF49E7-8CFE-4494-97CE-CDD6E78671CB}" destId="{B5003B84-5E6B-490C-A107-F00062788C8E}" srcOrd="3" destOrd="0" presId="urn:microsoft.com/office/officeart/2008/layout/AlternatingHexagons"/>
    <dgm:cxn modelId="{908CC104-13D7-4060-8DE7-87B6EDF95A99}" type="presParOf" srcId="{0FFF49E7-8CFE-4494-97CE-CDD6E78671CB}" destId="{E71DF718-03F0-4854-B680-7B70FB9519FF}" srcOrd="4" destOrd="0" presId="urn:microsoft.com/office/officeart/2008/layout/AlternatingHexagons"/>
    <dgm:cxn modelId="{7982B754-6C19-45E8-B423-15391EC9BAA1}" type="presParOf" srcId="{E71DF718-03F0-4854-B680-7B70FB9519FF}" destId="{3DECC9BD-8294-4AC3-B1B9-647965D5C7B4}" srcOrd="0" destOrd="0" presId="urn:microsoft.com/office/officeart/2008/layout/AlternatingHexagons"/>
    <dgm:cxn modelId="{62336CA9-7F1D-47F4-A217-E5F868B7A8D5}" type="presParOf" srcId="{E71DF718-03F0-4854-B680-7B70FB9519FF}" destId="{3C2E1A88-7E54-40D7-95EB-EA4A1A9EA6DD}" srcOrd="1" destOrd="0" presId="urn:microsoft.com/office/officeart/2008/layout/AlternatingHexagons"/>
    <dgm:cxn modelId="{A924D9D6-CF5F-439C-AD8E-E8841A6750F9}" type="presParOf" srcId="{E71DF718-03F0-4854-B680-7B70FB9519FF}" destId="{54567A56-08A6-4A6C-8064-372D1A40E7F4}" srcOrd="2" destOrd="0" presId="urn:microsoft.com/office/officeart/2008/layout/AlternatingHexagons"/>
    <dgm:cxn modelId="{E502DCD5-095B-4734-958A-64A1428E2253}" type="presParOf" srcId="{E71DF718-03F0-4854-B680-7B70FB9519FF}" destId="{4625DED1-4F94-4A66-9B61-2D915D59956D}" srcOrd="3" destOrd="0" presId="urn:microsoft.com/office/officeart/2008/layout/AlternatingHexagons"/>
    <dgm:cxn modelId="{EA4AA9CE-1EC3-4C93-B242-60F860BEFEF8}" type="presParOf" srcId="{E71DF718-03F0-4854-B680-7B70FB9519FF}" destId="{5FAC19E6-C90D-4EFF-8422-3D11A7CC711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956B48-4D63-4A29-AB70-11FF9E37F7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8D29E82-F9CA-42E5-A1B5-82B02ABC0D9B}">
      <dgm:prSet custT="1"/>
      <dgm:spPr/>
      <dgm:t>
        <a:bodyPr/>
        <a:lstStyle/>
        <a:p>
          <a:pPr rtl="0"/>
          <a:r>
            <a:rPr kumimoji="0" lang="it-IT" sz="20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Depuratori</a:t>
          </a:r>
          <a:r>
            <a:rPr lang="it-IT" sz="2000" baseline="0">
              <a:solidFill>
                <a:schemeClr val="tx1"/>
              </a:solidFill>
              <a:latin typeface="Source Sans Pro"/>
              <a:ea typeface="Source Sans Pro"/>
              <a:cs typeface="+mn-cs"/>
            </a:rPr>
            <a:t> e aree CAP – Masterplan 1 e 2 – </a:t>
          </a:r>
          <a:r>
            <a:rPr lang="it-IT" sz="2000" b="1" baseline="0">
              <a:solidFill>
                <a:schemeClr val="tx1"/>
              </a:solidFill>
              <a:latin typeface="Source Sans Pro"/>
              <a:ea typeface="Source Sans Pro"/>
              <a:cs typeface="+mn-cs"/>
            </a:rPr>
            <a:t>17,2 milioni/euro</a:t>
          </a:r>
          <a:endParaRPr lang="it-IT" sz="2000" b="1" baseline="0">
            <a:solidFill>
              <a:schemeClr val="tx1"/>
            </a:solidFill>
          </a:endParaRPr>
        </a:p>
      </dgm:t>
    </dgm:pt>
    <dgm:pt modelId="{8F389365-D56D-48F2-B878-25AFEB7912BB}" type="parTrans" cxnId="{2343A5D7-B5A1-47C6-969B-0111E5AB20DD}">
      <dgm:prSet/>
      <dgm:spPr/>
      <dgm:t>
        <a:bodyPr/>
        <a:lstStyle/>
        <a:p>
          <a:endParaRPr lang="it-IT"/>
        </a:p>
      </dgm:t>
    </dgm:pt>
    <dgm:pt modelId="{73345626-E36B-430A-9C0A-824C17C5976B}" type="sibTrans" cxnId="{2343A5D7-B5A1-47C6-969B-0111E5AB20DD}">
      <dgm:prSet/>
      <dgm:spPr/>
      <dgm:t>
        <a:bodyPr/>
        <a:lstStyle/>
        <a:p>
          <a:endParaRPr lang="it-IT"/>
        </a:p>
      </dgm:t>
    </dgm:pt>
    <dgm:pt modelId="{D790D9D2-8DB6-4AE3-8BD3-4BCF46121102}">
      <dgm:prSet custT="1"/>
      <dgm:spPr/>
      <dgm:t>
        <a:bodyPr/>
        <a:lstStyle/>
        <a:p>
          <a:pPr rtl="0"/>
          <a:r>
            <a:rPr kumimoji="0" lang="it-IT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Terreni messi a disposizione dai Comuni – </a:t>
          </a:r>
          <a:r>
            <a:rPr kumimoji="0" lang="it-IT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5,3 milioni/euro</a:t>
          </a:r>
        </a:p>
      </dgm:t>
    </dgm:pt>
    <dgm:pt modelId="{F6A73C5D-E921-4890-8A31-DA549AA0DEB5}" type="parTrans" cxnId="{1A51F59C-F903-4EC1-A12E-072C89D48816}">
      <dgm:prSet/>
      <dgm:spPr/>
      <dgm:t>
        <a:bodyPr/>
        <a:lstStyle/>
        <a:p>
          <a:endParaRPr lang="it-IT"/>
        </a:p>
      </dgm:t>
    </dgm:pt>
    <dgm:pt modelId="{C27CBA94-3413-4BD3-BF6D-0DB18D639845}" type="sibTrans" cxnId="{1A51F59C-F903-4EC1-A12E-072C89D48816}">
      <dgm:prSet/>
      <dgm:spPr/>
      <dgm:t>
        <a:bodyPr/>
        <a:lstStyle/>
        <a:p>
          <a:endParaRPr lang="it-IT"/>
        </a:p>
      </dgm:t>
    </dgm:pt>
    <dgm:pt modelId="{F65EFEFF-7A88-46C8-B134-34C9396FB244}">
      <dgm:prSet custT="1"/>
      <dgm:spPr/>
      <dgm:t>
        <a:bodyPr/>
        <a:lstStyle/>
        <a:p>
          <a:pPr rtl="0"/>
          <a:r>
            <a:rPr kumimoji="0" lang="it-IT" sz="18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Vasche volano – Solaro e Arese  - </a:t>
          </a:r>
          <a:r>
            <a:rPr kumimoji="0" lang="it-IT" sz="1800" b="1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3,0 milioni/euro</a:t>
          </a:r>
        </a:p>
      </dgm:t>
    </dgm:pt>
    <dgm:pt modelId="{518C4D00-79B1-4107-933F-BB8ACB7ABDD2}" type="parTrans" cxnId="{E99F521A-27FE-46A2-A282-0465D4184281}">
      <dgm:prSet/>
      <dgm:spPr/>
      <dgm:t>
        <a:bodyPr/>
        <a:lstStyle/>
        <a:p>
          <a:endParaRPr lang="it-IT"/>
        </a:p>
      </dgm:t>
    </dgm:pt>
    <dgm:pt modelId="{8F1F9749-B87D-4842-AFA9-8458A616F923}" type="sibTrans" cxnId="{E99F521A-27FE-46A2-A282-0465D4184281}">
      <dgm:prSet/>
      <dgm:spPr/>
      <dgm:t>
        <a:bodyPr/>
        <a:lstStyle/>
        <a:p>
          <a:endParaRPr lang="it-IT"/>
        </a:p>
      </dgm:t>
    </dgm:pt>
    <dgm:pt modelId="{F6575150-7D62-4CE0-B09B-D084E250219E}">
      <dgm:prSet phldr="0"/>
      <dgm:spPr/>
      <dgm:t>
        <a:bodyPr/>
        <a:lstStyle/>
        <a:p>
          <a:pPr rtl="0"/>
          <a:r>
            <a:rPr kumimoji="0" lang="it-IT" sz="18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</a:t>
          </a:r>
          <a:r>
            <a:rPr kumimoji="0" lang="it-IT" sz="18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Source Sans Pro"/>
              <a:cs typeface="Calibri"/>
            </a:rPr>
            <a:t>Agrivoltaico (Peschiera e Robecco sul Naviglio</a:t>
          </a:r>
          <a:r>
            <a:rPr lang="it-IT">
              <a:solidFill>
                <a:schemeClr val="tx1"/>
              </a:solidFill>
              <a:latin typeface="Calibri"/>
              <a:ea typeface="Source Sans Pro"/>
              <a:cs typeface="Calibri"/>
            </a:rPr>
            <a:t>) – </a:t>
          </a:r>
          <a:r>
            <a:rPr lang="it-IT" b="1">
              <a:solidFill>
                <a:schemeClr val="tx1"/>
              </a:solidFill>
              <a:latin typeface="Calibri"/>
              <a:ea typeface="Source Sans Pro"/>
              <a:cs typeface="Calibri"/>
            </a:rPr>
            <a:t>9,0 milioni/euro</a:t>
          </a:r>
        </a:p>
      </dgm:t>
    </dgm:pt>
    <dgm:pt modelId="{5C8C6B67-2481-41D3-98E2-5A4A4DBBBFDD}" type="parTrans" cxnId="{B5A2DC51-4A0D-46B8-BD5E-77700A1BDC14}">
      <dgm:prSet/>
      <dgm:spPr/>
    </dgm:pt>
    <dgm:pt modelId="{5F9B1D0B-ABE5-4FC6-86F2-29032BA01BF6}" type="sibTrans" cxnId="{B5A2DC51-4A0D-46B8-BD5E-77700A1BDC14}">
      <dgm:prSet/>
      <dgm:spPr/>
    </dgm:pt>
    <dgm:pt modelId="{364A42C4-B36F-4E20-8E26-1DBDB5153B7C}">
      <dgm:prSet phldr="0"/>
      <dgm:spPr/>
      <dgm:t>
        <a:bodyPr/>
        <a:lstStyle/>
        <a:p>
          <a:pPr rtl="0"/>
          <a:r>
            <a:rPr lang="it-IT">
              <a:latin typeface="Calibri"/>
              <a:ea typeface="Source Sans Pro"/>
              <a:cs typeface="Calibri"/>
            </a:rPr>
            <a:t> CER con Comuni (ruolo produttore consumatore e gestore) - 13 Comuni </a:t>
          </a:r>
          <a:endParaRPr lang="it-IT" b="1">
            <a:latin typeface="Calibri"/>
            <a:ea typeface="Source Sans Pro"/>
            <a:cs typeface="Calibri"/>
          </a:endParaRPr>
        </a:p>
      </dgm:t>
    </dgm:pt>
    <dgm:pt modelId="{F4BE4D1F-8DD3-4757-9555-E4870B40FA76}" type="parTrans" cxnId="{52B26601-9506-4FF9-AF24-7B60B2C2F761}">
      <dgm:prSet/>
      <dgm:spPr/>
    </dgm:pt>
    <dgm:pt modelId="{1BE85C69-CDF2-47BA-A389-708034D7FFB4}" type="sibTrans" cxnId="{52B26601-9506-4FF9-AF24-7B60B2C2F761}">
      <dgm:prSet/>
      <dgm:spPr/>
    </dgm:pt>
    <dgm:pt modelId="{19697872-4E8C-46D3-A8AC-4A41EB72A028}">
      <dgm:prSet phldr="0"/>
      <dgm:spPr/>
      <dgm:t>
        <a:bodyPr/>
        <a:lstStyle/>
        <a:p>
          <a:pPr rtl="0"/>
          <a:r>
            <a:rPr lang="it-IT" b="0">
              <a:latin typeface="Calibri"/>
              <a:ea typeface="Source Sans Pro"/>
              <a:cs typeface="Calibri"/>
            </a:rPr>
            <a:t> Partecipazione</a:t>
          </a:r>
          <a:r>
            <a:rPr lang="it-IT">
              <a:latin typeface="Calibri"/>
              <a:ea typeface="Source Sans Pro"/>
              <a:cs typeface="Calibri"/>
            </a:rPr>
            <a:t> come consumatore a CER promosse da Comuni e terzi soggetti – 23 Comuni</a:t>
          </a:r>
          <a:endParaRPr lang="en-US"/>
        </a:p>
      </dgm:t>
    </dgm:pt>
    <dgm:pt modelId="{3EA10EA0-9A49-4744-9C9C-9F9D388F50A7}" type="parTrans" cxnId="{CDC363F2-45E6-4DC6-ACE3-E70418402F33}">
      <dgm:prSet/>
      <dgm:spPr/>
    </dgm:pt>
    <dgm:pt modelId="{D0A391D2-3511-4AAD-92B5-ABB22859817F}" type="sibTrans" cxnId="{CDC363F2-45E6-4DC6-ACE3-E70418402F33}">
      <dgm:prSet/>
      <dgm:spPr/>
    </dgm:pt>
    <dgm:pt modelId="{8A0BD89A-92E4-4D78-9748-119E8BA5754C}" type="pres">
      <dgm:prSet presAssocID="{8D956B48-4D63-4A29-AB70-11FF9E37F707}" presName="Name0" presStyleCnt="0">
        <dgm:presLayoutVars>
          <dgm:chMax val="7"/>
          <dgm:chPref val="7"/>
          <dgm:dir/>
        </dgm:presLayoutVars>
      </dgm:prSet>
      <dgm:spPr/>
    </dgm:pt>
    <dgm:pt modelId="{730C205C-3AF9-4CFA-8718-2725E8F8D596}" type="pres">
      <dgm:prSet presAssocID="{8D956B48-4D63-4A29-AB70-11FF9E37F707}" presName="Name1" presStyleCnt="0"/>
      <dgm:spPr/>
    </dgm:pt>
    <dgm:pt modelId="{0F7F0E6F-9FFF-40D4-9E7F-166C851622AA}" type="pres">
      <dgm:prSet presAssocID="{8D956B48-4D63-4A29-AB70-11FF9E37F707}" presName="cycle" presStyleCnt="0"/>
      <dgm:spPr/>
    </dgm:pt>
    <dgm:pt modelId="{617344F2-3CFD-4AA3-8758-45F5DA5521FF}" type="pres">
      <dgm:prSet presAssocID="{8D956B48-4D63-4A29-AB70-11FF9E37F707}" presName="srcNode" presStyleLbl="node1" presStyleIdx="0" presStyleCnt="6"/>
      <dgm:spPr/>
    </dgm:pt>
    <dgm:pt modelId="{8410B3AE-94D2-4326-9B70-4A52BE206F0E}" type="pres">
      <dgm:prSet presAssocID="{8D956B48-4D63-4A29-AB70-11FF9E37F707}" presName="conn" presStyleLbl="parChTrans1D2" presStyleIdx="0" presStyleCnt="1"/>
      <dgm:spPr/>
    </dgm:pt>
    <dgm:pt modelId="{1FF3FFA0-95E7-461A-8E94-37B36A7A1FF1}" type="pres">
      <dgm:prSet presAssocID="{8D956B48-4D63-4A29-AB70-11FF9E37F707}" presName="extraNode" presStyleLbl="node1" presStyleIdx="0" presStyleCnt="6"/>
      <dgm:spPr/>
    </dgm:pt>
    <dgm:pt modelId="{0FC86A20-7541-421E-B1C8-A77792EEADEA}" type="pres">
      <dgm:prSet presAssocID="{8D956B48-4D63-4A29-AB70-11FF9E37F707}" presName="dstNode" presStyleLbl="node1" presStyleIdx="0" presStyleCnt="6"/>
      <dgm:spPr/>
    </dgm:pt>
    <dgm:pt modelId="{6B66034A-4684-4343-B368-B8C1570E7C54}" type="pres">
      <dgm:prSet presAssocID="{D8D29E82-F9CA-42E5-A1B5-82B02ABC0D9B}" presName="text_1" presStyleLbl="node1" presStyleIdx="0" presStyleCnt="6">
        <dgm:presLayoutVars>
          <dgm:bulletEnabled val="1"/>
        </dgm:presLayoutVars>
      </dgm:prSet>
      <dgm:spPr/>
    </dgm:pt>
    <dgm:pt modelId="{F06A53DB-E35F-4991-BF8F-A2B319EB9A10}" type="pres">
      <dgm:prSet presAssocID="{D8D29E82-F9CA-42E5-A1B5-82B02ABC0D9B}" presName="accent_1" presStyleCnt="0"/>
      <dgm:spPr/>
    </dgm:pt>
    <dgm:pt modelId="{8720BF9A-D2BB-4516-8C77-DD73954C5CC1}" type="pres">
      <dgm:prSet presAssocID="{D8D29E82-F9CA-42E5-A1B5-82B02ABC0D9B}" presName="accentRepeatNode" presStyleLbl="solidFgAcc1" presStyleIdx="0" presStyleCnt="6"/>
      <dgm:spPr/>
    </dgm:pt>
    <dgm:pt modelId="{50156AED-3885-48A8-839A-7F565E3C908C}" type="pres">
      <dgm:prSet presAssocID="{D790D9D2-8DB6-4AE3-8BD3-4BCF46121102}" presName="text_2" presStyleLbl="node1" presStyleIdx="1" presStyleCnt="6">
        <dgm:presLayoutVars>
          <dgm:bulletEnabled val="1"/>
        </dgm:presLayoutVars>
      </dgm:prSet>
      <dgm:spPr/>
    </dgm:pt>
    <dgm:pt modelId="{84CEDD16-1D32-48EC-94B0-2B2530CF91BD}" type="pres">
      <dgm:prSet presAssocID="{D790D9D2-8DB6-4AE3-8BD3-4BCF46121102}" presName="accent_2" presStyleCnt="0"/>
      <dgm:spPr/>
    </dgm:pt>
    <dgm:pt modelId="{1806BE75-D474-4585-8A84-1B6D64A2FF3D}" type="pres">
      <dgm:prSet presAssocID="{D790D9D2-8DB6-4AE3-8BD3-4BCF46121102}" presName="accentRepeatNode" presStyleLbl="solidFgAcc1" presStyleIdx="1" presStyleCnt="6"/>
      <dgm:spPr/>
    </dgm:pt>
    <dgm:pt modelId="{88320729-A26C-420E-8243-07AD4223B104}" type="pres">
      <dgm:prSet presAssocID="{F65EFEFF-7A88-46C8-B134-34C9396FB244}" presName="text_3" presStyleLbl="node1" presStyleIdx="2" presStyleCnt="6">
        <dgm:presLayoutVars>
          <dgm:bulletEnabled val="1"/>
        </dgm:presLayoutVars>
      </dgm:prSet>
      <dgm:spPr/>
    </dgm:pt>
    <dgm:pt modelId="{BA165A5D-FA9F-4BAF-B9AD-83FA519F0572}" type="pres">
      <dgm:prSet presAssocID="{F65EFEFF-7A88-46C8-B134-34C9396FB244}" presName="accent_3" presStyleCnt="0"/>
      <dgm:spPr/>
    </dgm:pt>
    <dgm:pt modelId="{E42E8FAF-CEB2-4CE9-8FAF-779CB8491DA0}" type="pres">
      <dgm:prSet presAssocID="{F65EFEFF-7A88-46C8-B134-34C9396FB244}" presName="accentRepeatNode" presStyleLbl="solidFgAcc1" presStyleIdx="2" presStyleCnt="6"/>
      <dgm:spPr/>
    </dgm:pt>
    <dgm:pt modelId="{F78A1DF3-C664-435D-98F0-BDE437D46DC6}" type="pres">
      <dgm:prSet presAssocID="{F6575150-7D62-4CE0-B09B-D084E250219E}" presName="text_4" presStyleLbl="node1" presStyleIdx="3" presStyleCnt="6">
        <dgm:presLayoutVars>
          <dgm:bulletEnabled val="1"/>
        </dgm:presLayoutVars>
      </dgm:prSet>
      <dgm:spPr/>
    </dgm:pt>
    <dgm:pt modelId="{EBFC5C88-99D9-4178-AE5A-9AB37DB0D2CE}" type="pres">
      <dgm:prSet presAssocID="{F6575150-7D62-4CE0-B09B-D084E250219E}" presName="accent_4" presStyleCnt="0"/>
      <dgm:spPr/>
    </dgm:pt>
    <dgm:pt modelId="{FB845467-6304-45A3-8118-91760CE3C000}" type="pres">
      <dgm:prSet presAssocID="{F6575150-7D62-4CE0-B09B-D084E250219E}" presName="accentRepeatNode" presStyleLbl="solidFgAcc1" presStyleIdx="3" presStyleCnt="6"/>
      <dgm:spPr/>
    </dgm:pt>
    <dgm:pt modelId="{12E30D93-AEB8-4318-8FA7-BB47E34062E8}" type="pres">
      <dgm:prSet presAssocID="{364A42C4-B36F-4E20-8E26-1DBDB5153B7C}" presName="text_5" presStyleLbl="node1" presStyleIdx="4" presStyleCnt="6">
        <dgm:presLayoutVars>
          <dgm:bulletEnabled val="1"/>
        </dgm:presLayoutVars>
      </dgm:prSet>
      <dgm:spPr/>
    </dgm:pt>
    <dgm:pt modelId="{9F3EE387-7D98-4280-910A-AFAA634F930B}" type="pres">
      <dgm:prSet presAssocID="{364A42C4-B36F-4E20-8E26-1DBDB5153B7C}" presName="accent_5" presStyleCnt="0"/>
      <dgm:spPr/>
    </dgm:pt>
    <dgm:pt modelId="{6C2E990A-28DA-4B6C-A0D5-6B96771428FC}" type="pres">
      <dgm:prSet presAssocID="{364A42C4-B36F-4E20-8E26-1DBDB5153B7C}" presName="accentRepeatNode" presStyleLbl="solidFgAcc1" presStyleIdx="4" presStyleCnt="6"/>
      <dgm:spPr/>
    </dgm:pt>
    <dgm:pt modelId="{B2004D0B-49EB-4AD0-B25E-57012286C4BF}" type="pres">
      <dgm:prSet presAssocID="{19697872-4E8C-46D3-A8AC-4A41EB72A028}" presName="text_6" presStyleLbl="node1" presStyleIdx="5" presStyleCnt="6">
        <dgm:presLayoutVars>
          <dgm:bulletEnabled val="1"/>
        </dgm:presLayoutVars>
      </dgm:prSet>
      <dgm:spPr/>
    </dgm:pt>
    <dgm:pt modelId="{F6C5CE25-F0B5-4F02-9527-5DF4105703A4}" type="pres">
      <dgm:prSet presAssocID="{19697872-4E8C-46D3-A8AC-4A41EB72A028}" presName="accent_6" presStyleCnt="0"/>
      <dgm:spPr/>
    </dgm:pt>
    <dgm:pt modelId="{355315D8-2DE9-4DCB-BEAC-3E8BDBF6A0F8}" type="pres">
      <dgm:prSet presAssocID="{19697872-4E8C-46D3-A8AC-4A41EB72A028}" presName="accentRepeatNode" presStyleLbl="solidFgAcc1" presStyleIdx="5" presStyleCnt="6"/>
      <dgm:spPr/>
    </dgm:pt>
  </dgm:ptLst>
  <dgm:cxnLst>
    <dgm:cxn modelId="{69280601-3E57-40F5-91ED-DAD7B311F841}" type="presOf" srcId="{73345626-E36B-430A-9C0A-824C17C5976B}" destId="{8410B3AE-94D2-4326-9B70-4A52BE206F0E}" srcOrd="0" destOrd="0" presId="urn:microsoft.com/office/officeart/2008/layout/VerticalCurvedList"/>
    <dgm:cxn modelId="{52B26601-9506-4FF9-AF24-7B60B2C2F761}" srcId="{8D956B48-4D63-4A29-AB70-11FF9E37F707}" destId="{364A42C4-B36F-4E20-8E26-1DBDB5153B7C}" srcOrd="4" destOrd="0" parTransId="{F4BE4D1F-8DD3-4757-9555-E4870B40FA76}" sibTransId="{1BE85C69-CDF2-47BA-A389-708034D7FFB4}"/>
    <dgm:cxn modelId="{FDB5A10F-8B45-4CE3-AF02-E8C315A1A582}" type="presOf" srcId="{D790D9D2-8DB6-4AE3-8BD3-4BCF46121102}" destId="{50156AED-3885-48A8-839A-7F565E3C908C}" srcOrd="0" destOrd="0" presId="urn:microsoft.com/office/officeart/2008/layout/VerticalCurvedList"/>
    <dgm:cxn modelId="{E99F521A-27FE-46A2-A282-0465D4184281}" srcId="{8D956B48-4D63-4A29-AB70-11FF9E37F707}" destId="{F65EFEFF-7A88-46C8-B134-34C9396FB244}" srcOrd="2" destOrd="0" parTransId="{518C4D00-79B1-4107-933F-BB8ACB7ABDD2}" sibTransId="{8F1F9749-B87D-4842-AFA9-8458A616F923}"/>
    <dgm:cxn modelId="{B5A2DC51-4A0D-46B8-BD5E-77700A1BDC14}" srcId="{8D956B48-4D63-4A29-AB70-11FF9E37F707}" destId="{F6575150-7D62-4CE0-B09B-D084E250219E}" srcOrd="3" destOrd="0" parTransId="{5C8C6B67-2481-41D3-98E2-5A4A4DBBBFDD}" sibTransId="{5F9B1D0B-ABE5-4FC6-86F2-29032BA01BF6}"/>
    <dgm:cxn modelId="{88861C72-93CC-49C0-A471-6E98A01E3E71}" type="presOf" srcId="{8D956B48-4D63-4A29-AB70-11FF9E37F707}" destId="{8A0BD89A-92E4-4D78-9748-119E8BA5754C}" srcOrd="0" destOrd="0" presId="urn:microsoft.com/office/officeart/2008/layout/VerticalCurvedList"/>
    <dgm:cxn modelId="{BA62C67D-0D06-4F11-B3BC-5C25B55B7C5D}" type="presOf" srcId="{F65EFEFF-7A88-46C8-B134-34C9396FB244}" destId="{88320729-A26C-420E-8243-07AD4223B104}" srcOrd="0" destOrd="0" presId="urn:microsoft.com/office/officeart/2008/layout/VerticalCurvedList"/>
    <dgm:cxn modelId="{E928CE82-7590-44DD-9750-332872D8A77D}" type="presOf" srcId="{364A42C4-B36F-4E20-8E26-1DBDB5153B7C}" destId="{12E30D93-AEB8-4318-8FA7-BB47E34062E8}" srcOrd="0" destOrd="0" presId="urn:microsoft.com/office/officeart/2008/layout/VerticalCurvedList"/>
    <dgm:cxn modelId="{1A51F59C-F903-4EC1-A12E-072C89D48816}" srcId="{8D956B48-4D63-4A29-AB70-11FF9E37F707}" destId="{D790D9D2-8DB6-4AE3-8BD3-4BCF46121102}" srcOrd="1" destOrd="0" parTransId="{F6A73C5D-E921-4890-8A31-DA549AA0DEB5}" sibTransId="{C27CBA94-3413-4BD3-BF6D-0DB18D639845}"/>
    <dgm:cxn modelId="{5E634FA5-9972-4929-B96A-139B2086A348}" type="presOf" srcId="{F6575150-7D62-4CE0-B09B-D084E250219E}" destId="{F78A1DF3-C664-435D-98F0-BDE437D46DC6}" srcOrd="0" destOrd="0" presId="urn:microsoft.com/office/officeart/2008/layout/VerticalCurvedList"/>
    <dgm:cxn modelId="{DA451FC4-D565-4AB5-AB45-72F49E554C1A}" type="presOf" srcId="{D8D29E82-F9CA-42E5-A1B5-82B02ABC0D9B}" destId="{6B66034A-4684-4343-B368-B8C1570E7C54}" srcOrd="0" destOrd="0" presId="urn:microsoft.com/office/officeart/2008/layout/VerticalCurvedList"/>
    <dgm:cxn modelId="{2343A5D7-B5A1-47C6-969B-0111E5AB20DD}" srcId="{8D956B48-4D63-4A29-AB70-11FF9E37F707}" destId="{D8D29E82-F9CA-42E5-A1B5-82B02ABC0D9B}" srcOrd="0" destOrd="0" parTransId="{8F389365-D56D-48F2-B878-25AFEB7912BB}" sibTransId="{73345626-E36B-430A-9C0A-824C17C5976B}"/>
    <dgm:cxn modelId="{166A32DD-C65E-4884-B044-B54233391CBE}" type="presOf" srcId="{19697872-4E8C-46D3-A8AC-4A41EB72A028}" destId="{B2004D0B-49EB-4AD0-B25E-57012286C4BF}" srcOrd="0" destOrd="0" presId="urn:microsoft.com/office/officeart/2008/layout/VerticalCurvedList"/>
    <dgm:cxn modelId="{CDC363F2-45E6-4DC6-ACE3-E70418402F33}" srcId="{8D956B48-4D63-4A29-AB70-11FF9E37F707}" destId="{19697872-4E8C-46D3-A8AC-4A41EB72A028}" srcOrd="5" destOrd="0" parTransId="{3EA10EA0-9A49-4744-9C9C-9F9D388F50A7}" sibTransId="{D0A391D2-3511-4AAD-92B5-ABB22859817F}"/>
    <dgm:cxn modelId="{F4C9D55E-69CE-4B63-88E9-9AC5298CAB23}" type="presParOf" srcId="{8A0BD89A-92E4-4D78-9748-119E8BA5754C}" destId="{730C205C-3AF9-4CFA-8718-2725E8F8D596}" srcOrd="0" destOrd="0" presId="urn:microsoft.com/office/officeart/2008/layout/VerticalCurvedList"/>
    <dgm:cxn modelId="{6AC4919F-D910-49DC-B446-26893D14F64D}" type="presParOf" srcId="{730C205C-3AF9-4CFA-8718-2725E8F8D596}" destId="{0F7F0E6F-9FFF-40D4-9E7F-166C851622AA}" srcOrd="0" destOrd="0" presId="urn:microsoft.com/office/officeart/2008/layout/VerticalCurvedList"/>
    <dgm:cxn modelId="{5A2F7178-89B7-4E32-8073-E187AA222F6E}" type="presParOf" srcId="{0F7F0E6F-9FFF-40D4-9E7F-166C851622AA}" destId="{617344F2-3CFD-4AA3-8758-45F5DA5521FF}" srcOrd="0" destOrd="0" presId="urn:microsoft.com/office/officeart/2008/layout/VerticalCurvedList"/>
    <dgm:cxn modelId="{A4A997D7-83C4-4D58-9E19-20EA83A14A62}" type="presParOf" srcId="{0F7F0E6F-9FFF-40D4-9E7F-166C851622AA}" destId="{8410B3AE-94D2-4326-9B70-4A52BE206F0E}" srcOrd="1" destOrd="0" presId="urn:microsoft.com/office/officeart/2008/layout/VerticalCurvedList"/>
    <dgm:cxn modelId="{0A1E0241-DA13-4171-A0A1-FE0715F66D31}" type="presParOf" srcId="{0F7F0E6F-9FFF-40D4-9E7F-166C851622AA}" destId="{1FF3FFA0-95E7-461A-8E94-37B36A7A1FF1}" srcOrd="2" destOrd="0" presId="urn:microsoft.com/office/officeart/2008/layout/VerticalCurvedList"/>
    <dgm:cxn modelId="{8B43D873-CC6E-4B84-938A-5C4BDCE997BC}" type="presParOf" srcId="{0F7F0E6F-9FFF-40D4-9E7F-166C851622AA}" destId="{0FC86A20-7541-421E-B1C8-A77792EEADEA}" srcOrd="3" destOrd="0" presId="urn:microsoft.com/office/officeart/2008/layout/VerticalCurvedList"/>
    <dgm:cxn modelId="{5ABDCBB3-6D51-4E1B-B1E2-F573B93C20CC}" type="presParOf" srcId="{730C205C-3AF9-4CFA-8718-2725E8F8D596}" destId="{6B66034A-4684-4343-B368-B8C1570E7C54}" srcOrd="1" destOrd="0" presId="urn:microsoft.com/office/officeart/2008/layout/VerticalCurvedList"/>
    <dgm:cxn modelId="{C42E4FC0-EF02-4E1F-AF96-EAEF61B9A32B}" type="presParOf" srcId="{730C205C-3AF9-4CFA-8718-2725E8F8D596}" destId="{F06A53DB-E35F-4991-BF8F-A2B319EB9A10}" srcOrd="2" destOrd="0" presId="urn:microsoft.com/office/officeart/2008/layout/VerticalCurvedList"/>
    <dgm:cxn modelId="{4F7BE76C-C498-4B15-86C1-9692E93B0EAD}" type="presParOf" srcId="{F06A53DB-E35F-4991-BF8F-A2B319EB9A10}" destId="{8720BF9A-D2BB-4516-8C77-DD73954C5CC1}" srcOrd="0" destOrd="0" presId="urn:microsoft.com/office/officeart/2008/layout/VerticalCurvedList"/>
    <dgm:cxn modelId="{85B28C53-110B-451B-A885-3D2C64AF9ADB}" type="presParOf" srcId="{730C205C-3AF9-4CFA-8718-2725E8F8D596}" destId="{50156AED-3885-48A8-839A-7F565E3C908C}" srcOrd="3" destOrd="0" presId="urn:microsoft.com/office/officeart/2008/layout/VerticalCurvedList"/>
    <dgm:cxn modelId="{847A61FA-F7A2-4F59-B0AD-568664E9C3A7}" type="presParOf" srcId="{730C205C-3AF9-4CFA-8718-2725E8F8D596}" destId="{84CEDD16-1D32-48EC-94B0-2B2530CF91BD}" srcOrd="4" destOrd="0" presId="urn:microsoft.com/office/officeart/2008/layout/VerticalCurvedList"/>
    <dgm:cxn modelId="{D85025EF-8012-4AEA-80E4-243BB856847B}" type="presParOf" srcId="{84CEDD16-1D32-48EC-94B0-2B2530CF91BD}" destId="{1806BE75-D474-4585-8A84-1B6D64A2FF3D}" srcOrd="0" destOrd="0" presId="urn:microsoft.com/office/officeart/2008/layout/VerticalCurvedList"/>
    <dgm:cxn modelId="{801804DC-6F00-479E-B04D-2CE3D4B397D7}" type="presParOf" srcId="{730C205C-3AF9-4CFA-8718-2725E8F8D596}" destId="{88320729-A26C-420E-8243-07AD4223B104}" srcOrd="5" destOrd="0" presId="urn:microsoft.com/office/officeart/2008/layout/VerticalCurvedList"/>
    <dgm:cxn modelId="{4291D326-1FB7-41BF-8C27-E96A9A55271A}" type="presParOf" srcId="{730C205C-3AF9-4CFA-8718-2725E8F8D596}" destId="{BA165A5D-FA9F-4BAF-B9AD-83FA519F0572}" srcOrd="6" destOrd="0" presId="urn:microsoft.com/office/officeart/2008/layout/VerticalCurvedList"/>
    <dgm:cxn modelId="{E56B26C1-0850-434B-ACA4-8881D03CDCCE}" type="presParOf" srcId="{BA165A5D-FA9F-4BAF-B9AD-83FA519F0572}" destId="{E42E8FAF-CEB2-4CE9-8FAF-779CB8491DA0}" srcOrd="0" destOrd="0" presId="urn:microsoft.com/office/officeart/2008/layout/VerticalCurvedList"/>
    <dgm:cxn modelId="{11C30D1B-03D4-464D-91CC-43315D518881}" type="presParOf" srcId="{730C205C-3AF9-4CFA-8718-2725E8F8D596}" destId="{F78A1DF3-C664-435D-98F0-BDE437D46DC6}" srcOrd="7" destOrd="0" presId="urn:microsoft.com/office/officeart/2008/layout/VerticalCurvedList"/>
    <dgm:cxn modelId="{50498EFF-BF26-4D57-A146-D4C1905DF573}" type="presParOf" srcId="{730C205C-3AF9-4CFA-8718-2725E8F8D596}" destId="{EBFC5C88-99D9-4178-AE5A-9AB37DB0D2CE}" srcOrd="8" destOrd="0" presId="urn:microsoft.com/office/officeart/2008/layout/VerticalCurvedList"/>
    <dgm:cxn modelId="{A321FFDC-C792-4530-A9B3-DC45DF4D4FCC}" type="presParOf" srcId="{EBFC5C88-99D9-4178-AE5A-9AB37DB0D2CE}" destId="{FB845467-6304-45A3-8118-91760CE3C000}" srcOrd="0" destOrd="0" presId="urn:microsoft.com/office/officeart/2008/layout/VerticalCurvedList"/>
    <dgm:cxn modelId="{5BECDD53-5272-4BAF-B95A-1A15DF8D3C2A}" type="presParOf" srcId="{730C205C-3AF9-4CFA-8718-2725E8F8D596}" destId="{12E30D93-AEB8-4318-8FA7-BB47E34062E8}" srcOrd="9" destOrd="0" presId="urn:microsoft.com/office/officeart/2008/layout/VerticalCurvedList"/>
    <dgm:cxn modelId="{8227145D-E2C2-4BF9-892C-D2F2C2C9EFEE}" type="presParOf" srcId="{730C205C-3AF9-4CFA-8718-2725E8F8D596}" destId="{9F3EE387-7D98-4280-910A-AFAA634F930B}" srcOrd="10" destOrd="0" presId="urn:microsoft.com/office/officeart/2008/layout/VerticalCurvedList"/>
    <dgm:cxn modelId="{A23869F5-08C4-4D76-A2FA-B86E52A491A0}" type="presParOf" srcId="{9F3EE387-7D98-4280-910A-AFAA634F930B}" destId="{6C2E990A-28DA-4B6C-A0D5-6B96771428FC}" srcOrd="0" destOrd="0" presId="urn:microsoft.com/office/officeart/2008/layout/VerticalCurvedList"/>
    <dgm:cxn modelId="{222F3048-0CD8-47D2-AB6D-AD590894AAC1}" type="presParOf" srcId="{730C205C-3AF9-4CFA-8718-2725E8F8D596}" destId="{B2004D0B-49EB-4AD0-B25E-57012286C4BF}" srcOrd="11" destOrd="0" presId="urn:microsoft.com/office/officeart/2008/layout/VerticalCurvedList"/>
    <dgm:cxn modelId="{53C5D66A-96B4-44C0-8A89-FB47A06BCDD8}" type="presParOf" srcId="{730C205C-3AF9-4CFA-8718-2725E8F8D596}" destId="{F6C5CE25-F0B5-4F02-9527-5DF4105703A4}" srcOrd="12" destOrd="0" presId="urn:microsoft.com/office/officeart/2008/layout/VerticalCurvedList"/>
    <dgm:cxn modelId="{F4A05170-05B2-4F1A-93B5-BE3DBC4E37EC}" type="presParOf" srcId="{F6C5CE25-F0B5-4F02-9527-5DF4105703A4}" destId="{355315D8-2DE9-4DCB-BEAC-3E8BDBF6A0F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35B84D-F496-4503-9D4E-8E25E848A5CE}">
      <dsp:nvSpPr>
        <dsp:cNvPr id="0" name=""/>
        <dsp:cNvSpPr/>
      </dsp:nvSpPr>
      <dsp:spPr>
        <a:xfrm rot="5400000">
          <a:off x="1445258" y="191745"/>
          <a:ext cx="975764" cy="836928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/>
            <a:t>MLN </a:t>
          </a:r>
          <a:r>
            <a:rPr lang="it-IT" sz="1600" b="1" kern="1200" err="1"/>
            <a:t>Smc</a:t>
          </a:r>
          <a:endParaRPr lang="it-IT" sz="1600" b="1" kern="1200"/>
        </a:p>
      </dsp:txBody>
      <dsp:txXfrm rot="-5400000">
        <a:off x="1644241" y="273385"/>
        <a:ext cx="577798" cy="673648"/>
      </dsp:txXfrm>
    </dsp:sp>
    <dsp:sp modelId="{0D224748-F730-46E8-B0B8-DF6C10BF9CE9}">
      <dsp:nvSpPr>
        <dsp:cNvPr id="0" name=""/>
        <dsp:cNvSpPr/>
      </dsp:nvSpPr>
      <dsp:spPr>
        <a:xfrm>
          <a:off x="2425515" y="318143"/>
          <a:ext cx="1088953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C99FC-E333-4F12-B2B2-3CF792EC69A4}">
      <dsp:nvSpPr>
        <dsp:cNvPr id="0" name=""/>
        <dsp:cNvSpPr/>
      </dsp:nvSpPr>
      <dsp:spPr>
        <a:xfrm rot="5400000">
          <a:off x="581131" y="185752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367427"/>
            <a:satOff val="54"/>
            <a:lumOff val="-1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1,4</a:t>
          </a:r>
        </a:p>
      </dsp:txBody>
      <dsp:txXfrm rot="-5400000">
        <a:off x="776844" y="274385"/>
        <a:ext cx="584337" cy="671650"/>
      </dsp:txXfrm>
    </dsp:sp>
    <dsp:sp modelId="{98295719-A4F3-4029-BBED-0409C6D1F8FE}">
      <dsp:nvSpPr>
        <dsp:cNvPr id="0" name=""/>
        <dsp:cNvSpPr/>
      </dsp:nvSpPr>
      <dsp:spPr>
        <a:xfrm rot="5400000">
          <a:off x="1019537" y="960362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734855"/>
            <a:satOff val="108"/>
            <a:lumOff val="-2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1,7</a:t>
          </a:r>
        </a:p>
      </dsp:txBody>
      <dsp:txXfrm rot="-5400000">
        <a:off x="1215250" y="1048995"/>
        <a:ext cx="584337" cy="671650"/>
      </dsp:txXfrm>
    </dsp:sp>
    <dsp:sp modelId="{A2BD8367-6BC8-4A03-BC91-651C415AB274}">
      <dsp:nvSpPr>
        <dsp:cNvPr id="0" name=""/>
        <dsp:cNvSpPr/>
      </dsp:nvSpPr>
      <dsp:spPr>
        <a:xfrm>
          <a:off x="1716" y="1146372"/>
          <a:ext cx="1053825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182608-47F4-4E56-A29F-C98F0CB12330}">
      <dsp:nvSpPr>
        <dsp:cNvPr id="0" name=""/>
        <dsp:cNvSpPr/>
      </dsp:nvSpPr>
      <dsp:spPr>
        <a:xfrm rot="5400000">
          <a:off x="1944073" y="1014644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1102282"/>
            <a:satOff val="162"/>
            <a:lumOff val="-3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MLN€</a:t>
          </a:r>
        </a:p>
      </dsp:txBody>
      <dsp:txXfrm rot="-5400000">
        <a:off x="2139786" y="1103277"/>
        <a:ext cx="584337" cy="671650"/>
      </dsp:txXfrm>
    </dsp:sp>
    <dsp:sp modelId="{3DECC9BD-8294-4AC3-B1B9-647965D5C7B4}">
      <dsp:nvSpPr>
        <dsp:cNvPr id="0" name=""/>
        <dsp:cNvSpPr/>
      </dsp:nvSpPr>
      <dsp:spPr>
        <a:xfrm rot="5400000">
          <a:off x="1487415" y="1842873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1469710"/>
            <a:satOff val="216"/>
            <a:lumOff val="-5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Utenze</a:t>
          </a:r>
        </a:p>
      </dsp:txBody>
      <dsp:txXfrm rot="-5400000">
        <a:off x="1683128" y="1931506"/>
        <a:ext cx="584337" cy="671650"/>
      </dsp:txXfrm>
    </dsp:sp>
    <dsp:sp modelId="{3C2E1A88-7E54-40D7-95EB-EA4A1A9EA6DD}">
      <dsp:nvSpPr>
        <dsp:cNvPr id="0" name=""/>
        <dsp:cNvSpPr/>
      </dsp:nvSpPr>
      <dsp:spPr>
        <a:xfrm>
          <a:off x="2425515" y="1974601"/>
          <a:ext cx="1088953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AC19E6-C90D-4EFF-8422-3D11A7CC7118}">
      <dsp:nvSpPr>
        <dsp:cNvPr id="0" name=""/>
        <dsp:cNvSpPr/>
      </dsp:nvSpPr>
      <dsp:spPr>
        <a:xfrm rot="5400000">
          <a:off x="570587" y="1842873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25</a:t>
          </a:r>
        </a:p>
      </dsp:txBody>
      <dsp:txXfrm rot="-5400000">
        <a:off x="766300" y="1931506"/>
        <a:ext cx="584337" cy="6716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35B84D-F496-4503-9D4E-8E25E848A5CE}">
      <dsp:nvSpPr>
        <dsp:cNvPr id="0" name=""/>
        <dsp:cNvSpPr/>
      </dsp:nvSpPr>
      <dsp:spPr>
        <a:xfrm rot="5400000">
          <a:off x="1487415" y="193391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GWh</a:t>
          </a:r>
        </a:p>
      </dsp:txBody>
      <dsp:txXfrm rot="-5400000">
        <a:off x="1683128" y="282024"/>
        <a:ext cx="584337" cy="671650"/>
      </dsp:txXfrm>
    </dsp:sp>
    <dsp:sp modelId="{0D224748-F730-46E8-B0B8-DF6C10BF9CE9}">
      <dsp:nvSpPr>
        <dsp:cNvPr id="0" name=""/>
        <dsp:cNvSpPr/>
      </dsp:nvSpPr>
      <dsp:spPr>
        <a:xfrm>
          <a:off x="2425515" y="325119"/>
          <a:ext cx="1088953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C99FC-E333-4F12-B2B2-3CF792EC69A4}">
      <dsp:nvSpPr>
        <dsp:cNvPr id="0" name=""/>
        <dsp:cNvSpPr/>
      </dsp:nvSpPr>
      <dsp:spPr>
        <a:xfrm rot="5400000">
          <a:off x="570587" y="193391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167625"/>
            <a:satOff val="-1932"/>
            <a:lumOff val="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190</a:t>
          </a:r>
        </a:p>
      </dsp:txBody>
      <dsp:txXfrm rot="-5400000">
        <a:off x="766300" y="282024"/>
        <a:ext cx="584337" cy="671650"/>
      </dsp:txXfrm>
    </dsp:sp>
    <dsp:sp modelId="{98295719-A4F3-4029-BBED-0409C6D1F8FE}">
      <dsp:nvSpPr>
        <dsp:cNvPr id="0" name=""/>
        <dsp:cNvSpPr/>
      </dsp:nvSpPr>
      <dsp:spPr>
        <a:xfrm rot="5400000">
          <a:off x="1019537" y="967338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335249"/>
            <a:satOff val="-3863"/>
            <a:lumOff val="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71</a:t>
          </a:r>
        </a:p>
      </dsp:txBody>
      <dsp:txXfrm rot="-5400000">
        <a:off x="1215250" y="1055971"/>
        <a:ext cx="584337" cy="671650"/>
      </dsp:txXfrm>
    </dsp:sp>
    <dsp:sp modelId="{A2BD8367-6BC8-4A03-BC91-651C415AB274}">
      <dsp:nvSpPr>
        <dsp:cNvPr id="0" name=""/>
        <dsp:cNvSpPr/>
      </dsp:nvSpPr>
      <dsp:spPr>
        <a:xfrm>
          <a:off x="1716" y="1153348"/>
          <a:ext cx="1053825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182608-47F4-4E56-A29F-C98F0CB12330}">
      <dsp:nvSpPr>
        <dsp:cNvPr id="0" name=""/>
        <dsp:cNvSpPr/>
      </dsp:nvSpPr>
      <dsp:spPr>
        <a:xfrm rot="5400000">
          <a:off x="1944073" y="1021620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502874"/>
            <a:satOff val="-5795"/>
            <a:lumOff val="12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MLN€</a:t>
          </a:r>
        </a:p>
      </dsp:txBody>
      <dsp:txXfrm rot="-5400000">
        <a:off x="2139786" y="1110253"/>
        <a:ext cx="584337" cy="671650"/>
      </dsp:txXfrm>
    </dsp:sp>
    <dsp:sp modelId="{3DECC9BD-8294-4AC3-B1B9-647965D5C7B4}">
      <dsp:nvSpPr>
        <dsp:cNvPr id="0" name=""/>
        <dsp:cNvSpPr/>
      </dsp:nvSpPr>
      <dsp:spPr>
        <a:xfrm rot="5400000">
          <a:off x="1487415" y="1849849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670499"/>
            <a:satOff val="-7726"/>
            <a:lumOff val="17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Utenze</a:t>
          </a:r>
        </a:p>
      </dsp:txBody>
      <dsp:txXfrm rot="-5400000">
        <a:off x="1683128" y="1938482"/>
        <a:ext cx="584337" cy="671650"/>
      </dsp:txXfrm>
    </dsp:sp>
    <dsp:sp modelId="{3C2E1A88-7E54-40D7-95EB-EA4A1A9EA6DD}">
      <dsp:nvSpPr>
        <dsp:cNvPr id="0" name=""/>
        <dsp:cNvSpPr/>
      </dsp:nvSpPr>
      <dsp:spPr>
        <a:xfrm>
          <a:off x="2425515" y="1981577"/>
          <a:ext cx="1088953" cy="585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AC19E6-C90D-4EFF-8422-3D11A7CC7118}">
      <dsp:nvSpPr>
        <dsp:cNvPr id="0" name=""/>
        <dsp:cNvSpPr/>
      </dsp:nvSpPr>
      <dsp:spPr>
        <a:xfrm rot="5400000">
          <a:off x="570587" y="1849849"/>
          <a:ext cx="975764" cy="84891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/>
            <a:t>1500</a:t>
          </a:r>
        </a:p>
      </dsp:txBody>
      <dsp:txXfrm rot="-5400000">
        <a:off x="766300" y="1938482"/>
        <a:ext cx="584337" cy="6716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0B3AE-94D2-4326-9B70-4A52BE206F0E}">
      <dsp:nvSpPr>
        <dsp:cNvPr id="0" name=""/>
        <dsp:cNvSpPr/>
      </dsp:nvSpPr>
      <dsp:spPr>
        <a:xfrm>
          <a:off x="-6413717" y="-981002"/>
          <a:ext cx="7634110" cy="7634110"/>
        </a:xfrm>
        <a:prstGeom prst="blockArc">
          <a:avLst>
            <a:gd name="adj1" fmla="val 18900000"/>
            <a:gd name="adj2" fmla="val 2700000"/>
            <a:gd name="adj3" fmla="val 28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66034A-4684-4343-B368-B8C1570E7C54}">
      <dsp:nvSpPr>
        <dsp:cNvPr id="0" name=""/>
        <dsp:cNvSpPr/>
      </dsp:nvSpPr>
      <dsp:spPr>
        <a:xfrm>
          <a:off x="454294" y="298693"/>
          <a:ext cx="7275248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50800" rIns="50800" bIns="508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t-IT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Depuratori</a:t>
          </a:r>
          <a:r>
            <a:rPr lang="it-IT" sz="2000" kern="1200" baseline="0">
              <a:solidFill>
                <a:schemeClr val="tx1"/>
              </a:solidFill>
              <a:latin typeface="Source Sans Pro"/>
              <a:ea typeface="Source Sans Pro"/>
              <a:cs typeface="+mn-cs"/>
            </a:rPr>
            <a:t> e aree CAP – Masterplan 1 e 2 – </a:t>
          </a:r>
          <a:r>
            <a:rPr lang="it-IT" sz="2000" b="1" kern="1200" baseline="0">
              <a:solidFill>
                <a:schemeClr val="tx1"/>
              </a:solidFill>
              <a:latin typeface="Source Sans Pro"/>
              <a:ea typeface="Source Sans Pro"/>
              <a:cs typeface="+mn-cs"/>
            </a:rPr>
            <a:t>17,2 milioni/euro</a:t>
          </a:r>
          <a:endParaRPr lang="it-IT" sz="2000" b="1" kern="1200" baseline="0">
            <a:solidFill>
              <a:schemeClr val="tx1"/>
            </a:solidFill>
          </a:endParaRPr>
        </a:p>
      </dsp:txBody>
      <dsp:txXfrm>
        <a:off x="454294" y="298693"/>
        <a:ext cx="7275248" cy="597159"/>
      </dsp:txXfrm>
    </dsp:sp>
    <dsp:sp modelId="{8720BF9A-D2BB-4516-8C77-DD73954C5CC1}">
      <dsp:nvSpPr>
        <dsp:cNvPr id="0" name=""/>
        <dsp:cNvSpPr/>
      </dsp:nvSpPr>
      <dsp:spPr>
        <a:xfrm>
          <a:off x="81070" y="224048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56AED-3885-48A8-839A-7F565E3C908C}">
      <dsp:nvSpPr>
        <dsp:cNvPr id="0" name=""/>
        <dsp:cNvSpPr/>
      </dsp:nvSpPr>
      <dsp:spPr>
        <a:xfrm>
          <a:off x="945499" y="1194318"/>
          <a:ext cx="6784044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t-IT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Terreni messi a disposizione dai Comuni – </a:t>
          </a:r>
          <a:r>
            <a:rPr kumimoji="0" lang="it-IT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5,3 milioni/euro</a:t>
          </a:r>
        </a:p>
      </dsp:txBody>
      <dsp:txXfrm>
        <a:off x="945499" y="1194318"/>
        <a:ext cx="6784044" cy="597159"/>
      </dsp:txXfrm>
    </dsp:sp>
    <dsp:sp modelId="{1806BE75-D474-4585-8A84-1B6D64A2FF3D}">
      <dsp:nvSpPr>
        <dsp:cNvPr id="0" name=""/>
        <dsp:cNvSpPr/>
      </dsp:nvSpPr>
      <dsp:spPr>
        <a:xfrm>
          <a:off x="572274" y="1119673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320729-A26C-420E-8243-07AD4223B104}">
      <dsp:nvSpPr>
        <dsp:cNvPr id="0" name=""/>
        <dsp:cNvSpPr/>
      </dsp:nvSpPr>
      <dsp:spPr>
        <a:xfrm>
          <a:off x="1170114" y="2089944"/>
          <a:ext cx="6559428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t-IT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Vasche volano – Solaro e Arese  - </a:t>
          </a:r>
          <a:r>
            <a:rPr kumimoji="0" lang="it-IT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3,0 milioni/euro</a:t>
          </a:r>
        </a:p>
      </dsp:txBody>
      <dsp:txXfrm>
        <a:off x="1170114" y="2089944"/>
        <a:ext cx="6559428" cy="597159"/>
      </dsp:txXfrm>
    </dsp:sp>
    <dsp:sp modelId="{E42E8FAF-CEB2-4CE9-8FAF-779CB8491DA0}">
      <dsp:nvSpPr>
        <dsp:cNvPr id="0" name=""/>
        <dsp:cNvSpPr/>
      </dsp:nvSpPr>
      <dsp:spPr>
        <a:xfrm>
          <a:off x="796889" y="2015299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8A1DF3-C664-435D-98F0-BDE437D46DC6}">
      <dsp:nvSpPr>
        <dsp:cNvPr id="0" name=""/>
        <dsp:cNvSpPr/>
      </dsp:nvSpPr>
      <dsp:spPr>
        <a:xfrm>
          <a:off x="1170114" y="2985002"/>
          <a:ext cx="6559428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it-IT" sz="1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/>
              <a:ea typeface="Source Sans Pro"/>
              <a:cs typeface="+mn-cs"/>
            </a:rPr>
            <a:t> </a:t>
          </a:r>
          <a:r>
            <a:rPr kumimoji="0" lang="it-IT" sz="1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Source Sans Pro"/>
              <a:cs typeface="Calibri"/>
            </a:rPr>
            <a:t>Agrivoltaico (Peschiera e Robecco sul Naviglio</a:t>
          </a:r>
          <a:r>
            <a:rPr lang="it-IT" sz="1700" kern="1200">
              <a:solidFill>
                <a:schemeClr val="tx1"/>
              </a:solidFill>
              <a:latin typeface="Calibri"/>
              <a:ea typeface="Source Sans Pro"/>
              <a:cs typeface="Calibri"/>
            </a:rPr>
            <a:t>) – </a:t>
          </a:r>
          <a:r>
            <a:rPr lang="it-IT" sz="1700" b="1" kern="1200">
              <a:solidFill>
                <a:schemeClr val="tx1"/>
              </a:solidFill>
              <a:latin typeface="Calibri"/>
              <a:ea typeface="Source Sans Pro"/>
              <a:cs typeface="Calibri"/>
            </a:rPr>
            <a:t>9,0 milioni/euro</a:t>
          </a:r>
        </a:p>
      </dsp:txBody>
      <dsp:txXfrm>
        <a:off x="1170114" y="2985002"/>
        <a:ext cx="6559428" cy="597159"/>
      </dsp:txXfrm>
    </dsp:sp>
    <dsp:sp modelId="{FB845467-6304-45A3-8118-91760CE3C000}">
      <dsp:nvSpPr>
        <dsp:cNvPr id="0" name=""/>
        <dsp:cNvSpPr/>
      </dsp:nvSpPr>
      <dsp:spPr>
        <a:xfrm>
          <a:off x="796889" y="2910357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E30D93-AEB8-4318-8FA7-BB47E34062E8}">
      <dsp:nvSpPr>
        <dsp:cNvPr id="0" name=""/>
        <dsp:cNvSpPr/>
      </dsp:nvSpPr>
      <dsp:spPr>
        <a:xfrm>
          <a:off x="945499" y="3880628"/>
          <a:ext cx="6784044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>
              <a:latin typeface="Calibri"/>
              <a:ea typeface="Source Sans Pro"/>
              <a:cs typeface="Calibri"/>
            </a:rPr>
            <a:t> CER con Comuni (ruolo produttore consumatore e gestore) - 13 Comuni </a:t>
          </a:r>
          <a:endParaRPr lang="it-IT" sz="1700" b="1" kern="1200">
            <a:latin typeface="Calibri"/>
            <a:ea typeface="Source Sans Pro"/>
            <a:cs typeface="Calibri"/>
          </a:endParaRPr>
        </a:p>
      </dsp:txBody>
      <dsp:txXfrm>
        <a:off x="945499" y="3880628"/>
        <a:ext cx="6784044" cy="597159"/>
      </dsp:txXfrm>
    </dsp:sp>
    <dsp:sp modelId="{6C2E990A-28DA-4B6C-A0D5-6B96771428FC}">
      <dsp:nvSpPr>
        <dsp:cNvPr id="0" name=""/>
        <dsp:cNvSpPr/>
      </dsp:nvSpPr>
      <dsp:spPr>
        <a:xfrm>
          <a:off x="572274" y="3805983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004D0B-49EB-4AD0-B25E-57012286C4BF}">
      <dsp:nvSpPr>
        <dsp:cNvPr id="0" name=""/>
        <dsp:cNvSpPr/>
      </dsp:nvSpPr>
      <dsp:spPr>
        <a:xfrm>
          <a:off x="454294" y="4776253"/>
          <a:ext cx="7275248" cy="5971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3995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b="0" kern="1200">
              <a:latin typeface="Calibri"/>
              <a:ea typeface="Source Sans Pro"/>
              <a:cs typeface="Calibri"/>
            </a:rPr>
            <a:t> Partecipazione</a:t>
          </a:r>
          <a:r>
            <a:rPr lang="it-IT" sz="1700" kern="1200">
              <a:latin typeface="Calibri"/>
              <a:ea typeface="Source Sans Pro"/>
              <a:cs typeface="Calibri"/>
            </a:rPr>
            <a:t> come consumatore a CER promosse da Comuni e terzi soggetti – 23 Comuni</a:t>
          </a:r>
          <a:endParaRPr lang="en-US" sz="1700" kern="1200"/>
        </a:p>
      </dsp:txBody>
      <dsp:txXfrm>
        <a:off x="454294" y="4776253"/>
        <a:ext cx="7275248" cy="597159"/>
      </dsp:txXfrm>
    </dsp:sp>
    <dsp:sp modelId="{355315D8-2DE9-4DCB-BEAC-3E8BDBF6A0F8}">
      <dsp:nvSpPr>
        <dsp:cNvPr id="0" name=""/>
        <dsp:cNvSpPr/>
      </dsp:nvSpPr>
      <dsp:spPr>
        <a:xfrm>
          <a:off x="81070" y="4701608"/>
          <a:ext cx="746449" cy="7464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0AB76-D7DE-4C77-9C7C-73100F9DA408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7F0C2-2E26-4A25-9733-FD33DC96C6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1598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6979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Ad oggi 95% dell’energia acquistata deriva da produzione da fonti rinnovabili</a:t>
            </a:r>
          </a:p>
          <a:p>
            <a:r>
              <a:rPr lang="it-IT" dirty="0"/>
              <a:t>Biometano può contare come vettore energetico rinnovabile?</a:t>
            </a:r>
          </a:p>
          <a:p>
            <a:r>
              <a:rPr lang="it-IT" dirty="0"/>
              <a:t>Paradosso: se esternalizzo ad es. servizio di essiccamento fanghi sposto solo il consumo di energia verso l’esterno, ma non perseguo beneficio ambientale complessivamente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0093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97F0C2-2E26-4A25-9733-FD33DC96C61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51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414559-8CD6-40EB-B5D5-415E7BA3CFB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418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52279-4027-4037-A303-89E2B2EACFF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669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Consumi CAP totali (compreso acquedotto) </a:t>
            </a:r>
            <a:r>
              <a:rPr lang="it-IT" dirty="0">
                <a:sym typeface="Wingdings" panose="05000000000000000000" pitchFamily="2" charset="2"/>
              </a:rPr>
              <a:t> se </a:t>
            </a:r>
            <a:r>
              <a:rPr lang="it-IT" dirty="0" err="1">
                <a:sym typeface="Wingdings" panose="05000000000000000000" pitchFamily="2" charset="2"/>
              </a:rPr>
              <a:t>riproporzionamo</a:t>
            </a:r>
            <a:r>
              <a:rPr lang="it-IT" dirty="0">
                <a:sym typeface="Wingdings" panose="05000000000000000000" pitchFamily="2" charset="2"/>
              </a:rPr>
              <a:t> (produzione energia tutta su </a:t>
            </a:r>
            <a:r>
              <a:rPr lang="it-IT" dirty="0" err="1">
                <a:sym typeface="Wingdings" panose="05000000000000000000" pitchFamily="2" charset="2"/>
              </a:rPr>
              <a:t>dep</a:t>
            </a:r>
            <a:r>
              <a:rPr lang="it-IT" dirty="0">
                <a:sym typeface="Wingdings" panose="05000000000000000000" pitchFamily="2" charset="2"/>
              </a:rPr>
              <a:t>) 44% consumo acquedotto avremmo circa 60%</a:t>
            </a:r>
            <a:endParaRPr lang="it-IT" dirty="0"/>
          </a:p>
          <a:p>
            <a:r>
              <a:rPr lang="it-IT" dirty="0"/>
              <a:t>Verde energia prodotta che considera (</a:t>
            </a:r>
            <a:r>
              <a:rPr lang="it-IT" dirty="0" err="1"/>
              <a:t>autoconsumo+fotovoltaico</a:t>
            </a:r>
            <a:r>
              <a:rPr lang="it-IT" dirty="0"/>
              <a:t> ceduto all’esterno, biometano, teleriscaldamento SSG, Peschiera, Pero)</a:t>
            </a:r>
          </a:p>
          <a:p>
            <a:r>
              <a:rPr lang="it-IT" dirty="0"/>
              <a:t>Rosso energia prodotto e che va in autoconsumo (</a:t>
            </a:r>
            <a:r>
              <a:rPr lang="it-IT" dirty="0" err="1"/>
              <a:t>coogenerazione</a:t>
            </a:r>
            <a:r>
              <a:rPr lang="it-IT" dirty="0"/>
              <a:t> + fotovoltaico)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6568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7640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A1782-18C1-4C77-80D3-1578849B619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5005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79150-8A5F-4884-9759-9FA80B7C3AE5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121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8997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97F0C2-2E26-4A25-9733-FD33DC96C61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529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Vantaggio di essere il gestore di un servizio pubblico è avere un mandato una concessione di gestione scadenze sul medio lungo periodo che permettono una certa visione e pianificazione che sicuramente non può essere attuata nel breve termine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3F9735-2C50-4891-9CD6-E336634C1A52}" type="slidenum">
              <a:rPr kumimoji="0" lang="it-IT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606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3478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8808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311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7519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F0C2-2E26-4A25-9733-FD33DC96C61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446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0925767A-46FC-4EEB-A858-ABC3AE87A8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19" name="Segnaposto testo 23">
            <a:extLst>
              <a:ext uri="{FF2B5EF4-FFF2-40B4-BE49-F238E27FC236}">
                <a16:creationId xmlns:a16="http://schemas.microsoft.com/office/drawing/2014/main" id="{5B6CC0FC-F500-4CDC-912C-821057CED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185196"/>
            <a:ext cx="12192000" cy="67280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F9CF12E8-A7B2-44E5-BFBF-1A9DAAE205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648681"/>
            <a:ext cx="12192000" cy="1536515"/>
          </a:xfrm>
        </p:spPr>
        <p:txBody>
          <a:bodyPr anchor="ctr"/>
          <a:lstStyle>
            <a:lvl1pPr marL="0" indent="0" algn="ctr">
              <a:buFontTx/>
              <a:buNone/>
              <a:defRPr sz="40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PRESENTAZIONE</a:t>
            </a:r>
          </a:p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404095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734CAAD3-7233-4335-B549-56C0A421053E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566C8B0-CF09-4F53-9F7D-BDFAF60995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37AE578-E1FF-4E0A-A508-0219540C62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673B499B-79F6-4FA5-A188-051F2396FC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8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7CF75173-B89E-4329-A011-C1FC8940D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ACAF8B51-5EF6-420C-A7E2-B315AFFAF8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A6407CFF-718A-43D2-B79C-D2224BC48B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F7B7B124-199E-4D14-A6C6-3A91B94371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118902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5F7C5425-7B5F-4E41-B670-12F530BE985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70778B18-2048-430F-A67A-8E51DA64D5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419B4E5-FF31-4665-B725-A19BD0784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331E85E8-F52D-4972-9EE9-9D0199D302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9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8B012E45-8C48-492F-A3E7-3F1576C6AD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9392CE1F-7BA8-4ECD-9646-583EAF0251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872A5BA8-D57A-4A13-BAF6-BD5660E3EB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E408B994-4D93-410F-9EB0-AF76FFD68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80548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lorati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19DDE471-F1C3-42CA-B620-E73410AFF487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8D8BFD1D-8871-44DB-A37D-B0BBD90BD2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D7C492F9-BACC-4DAC-B8E1-15DAFFB2F3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21">
            <a:extLst>
              <a:ext uri="{FF2B5EF4-FFF2-40B4-BE49-F238E27FC236}">
                <a16:creationId xmlns:a16="http://schemas.microsoft.com/office/drawing/2014/main" id="{026739E2-0204-454A-8B02-500110F26D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9120" y="3055332"/>
            <a:ext cx="3657057" cy="364801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5A8C7D1D-1FC8-448A-BF90-1498D58BF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875" y="4288504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3C8916EF-6493-4793-8D18-87407564F6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559" y="4803907"/>
            <a:ext cx="1870441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E5BC9E10-3FEF-41DE-A126-4A0F12CE85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51266" y="3184378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A3892C17-93B9-4287-9394-139264022CC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34678" y="4289763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B79C8646-55E3-4B44-9F20-F445431E46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34678" y="5335061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7B1E2550-FD63-43D7-AF90-084F324CEF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5759" y="3166254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64641EFE-1A76-4CB9-B67F-CA697E5260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39171" y="4271639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72012173-DD63-4FE6-AEF5-622EFDFA43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10</a:t>
            </a:r>
          </a:p>
        </p:txBody>
      </p:sp>
    </p:spTree>
    <p:extLst>
      <p:ext uri="{BB962C8B-B14F-4D97-AF65-F5344CB8AC3E}">
        <p14:creationId xmlns:p14="http://schemas.microsoft.com/office/powerpoint/2010/main" val="1761330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9C66EED2-386B-41AB-8C21-82D7D3223616}"/>
              </a:ext>
            </a:extLst>
          </p:cNvPr>
          <p:cNvSpPr/>
          <p:nvPr userDrawn="1"/>
        </p:nvSpPr>
        <p:spPr>
          <a:xfrm>
            <a:off x="0" y="714919"/>
            <a:ext cx="12192000" cy="6265426"/>
          </a:xfrm>
          <a:prstGeom prst="rect">
            <a:avLst/>
          </a:prstGeom>
          <a:solidFill>
            <a:srgbClr val="9CA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3C7E39C-D7B3-4C3A-8EDD-F0B71AA815EB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10B4AC39-F599-45EE-BE45-34AFC4E62C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9" name="Segnaposto testo 21">
            <a:extLst>
              <a:ext uri="{FF2B5EF4-FFF2-40B4-BE49-F238E27FC236}">
                <a16:creationId xmlns:a16="http://schemas.microsoft.com/office/drawing/2014/main" id="{5EAEB4E2-2E03-4058-8DF3-268727DAD8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8AEE0E21-F0A3-4465-B2C9-70D84A8C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25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F7494F6-BA01-4FE5-B980-1463502B7B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009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B431946E-A300-45CD-8C4B-55CB087054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8391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4C1E591C-7568-4B1F-8AE4-453F0FD249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12175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8" name="Segnaposto testo 4">
            <a:extLst>
              <a:ext uri="{FF2B5EF4-FFF2-40B4-BE49-F238E27FC236}">
                <a16:creationId xmlns:a16="http://schemas.microsoft.com/office/drawing/2014/main" id="{8833AF1F-937D-4768-B895-BE1A88CDC8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2056" y="368129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4">
            <a:extLst>
              <a:ext uri="{FF2B5EF4-FFF2-40B4-BE49-F238E27FC236}">
                <a16:creationId xmlns:a16="http://schemas.microsoft.com/office/drawing/2014/main" id="{8A0319EC-E5E7-461A-AC58-ABBFC134BD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5840" y="406334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0" name="Segnaposto testo 4">
            <a:extLst>
              <a:ext uri="{FF2B5EF4-FFF2-40B4-BE49-F238E27FC236}">
                <a16:creationId xmlns:a16="http://schemas.microsoft.com/office/drawing/2014/main" id="{B3C5E775-3DB4-47E8-A184-6F4B4C4B84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119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1" name="Segnaposto testo 4">
            <a:extLst>
              <a:ext uri="{FF2B5EF4-FFF2-40B4-BE49-F238E27FC236}">
                <a16:creationId xmlns:a16="http://schemas.microsoft.com/office/drawing/2014/main" id="{BC2237F1-3E38-40D2-B474-D042F9851E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903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2" name="Segnaposto testo 4">
            <a:extLst>
              <a:ext uri="{FF2B5EF4-FFF2-40B4-BE49-F238E27FC236}">
                <a16:creationId xmlns:a16="http://schemas.microsoft.com/office/drawing/2014/main" id="{06D14E39-B613-4EB4-B3CA-6F8E598774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58391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4">
            <a:extLst>
              <a:ext uri="{FF2B5EF4-FFF2-40B4-BE49-F238E27FC236}">
                <a16:creationId xmlns:a16="http://schemas.microsoft.com/office/drawing/2014/main" id="{B12099DE-23E7-49BA-84E9-3AD3EE4437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2175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4" name="Segnaposto testo 4">
            <a:extLst>
              <a:ext uri="{FF2B5EF4-FFF2-40B4-BE49-F238E27FC236}">
                <a16:creationId xmlns:a16="http://schemas.microsoft.com/office/drawing/2014/main" id="{E07804A6-6141-4D43-B733-DA9547B62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07950" y="570402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5" name="Segnaposto testo 4">
            <a:extLst>
              <a:ext uri="{FF2B5EF4-FFF2-40B4-BE49-F238E27FC236}">
                <a16:creationId xmlns:a16="http://schemas.microsoft.com/office/drawing/2014/main" id="{1CE44DEA-C7BB-433C-90EC-F2174FF392F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161734" y="6086072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6" name="Segnaposto testo 4">
            <a:extLst>
              <a:ext uri="{FF2B5EF4-FFF2-40B4-BE49-F238E27FC236}">
                <a16:creationId xmlns:a16="http://schemas.microsoft.com/office/drawing/2014/main" id="{76E33D45-905F-4E80-93B6-68C064FAB0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11</a:t>
            </a:r>
          </a:p>
        </p:txBody>
      </p:sp>
    </p:spTree>
    <p:extLst>
      <p:ext uri="{BB962C8B-B14F-4D97-AF65-F5344CB8AC3E}">
        <p14:creationId xmlns:p14="http://schemas.microsoft.com/office/powerpoint/2010/main" val="798973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 presen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81A36354-F49D-466A-A25A-C38C33C78D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074414"/>
            <a:ext cx="12191996" cy="783586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</p:spTree>
    <p:extLst>
      <p:ext uri="{BB962C8B-B14F-4D97-AF65-F5344CB8AC3E}">
        <p14:creationId xmlns:p14="http://schemas.microsoft.com/office/powerpoint/2010/main" val="1160744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245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472DB160-BEB4-4A88-A8F5-4FDD15A89B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10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DCEEA-40CE-4C33-ABB1-FB9BDD904F59}" type="datetime1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C502-09BF-4135-B83E-7B526E243CA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5388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14763B-3113-4106-B0BC-6FC28826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17147" y="6556991"/>
            <a:ext cx="5805744" cy="236249"/>
          </a:xfrm>
          <a:prstGeom prst="rect">
            <a:avLst/>
          </a:prstGeom>
        </p:spPr>
        <p:txBody>
          <a:bodyPr/>
          <a:lstStyle/>
          <a:p>
            <a:r>
              <a:rPr lang="de-CH" err="1"/>
              <a:t>Presentazione</a:t>
            </a:r>
            <a:r>
              <a:rPr lang="de-CH"/>
              <a:t>  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FAB375CB-B222-48BC-91AF-7D9870C93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1538" y="6554882"/>
            <a:ext cx="675349" cy="239979"/>
          </a:xfrm>
          <a:prstGeom prst="rect">
            <a:avLst/>
          </a:prstGeom>
        </p:spPr>
        <p:txBody>
          <a:bodyPr/>
          <a:lstStyle/>
          <a:p>
            <a:fld id="{1514A51A-1810-459D-8471-36D84F4C8DD4}" type="slidenum">
              <a:rPr lang="de-CH" smtClean="0"/>
              <a:t>‹N›</a:t>
            </a:fld>
            <a:endParaRPr lang="de-CH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881578B-2CC9-4E72-A3C3-66C1FE796C17}"/>
              </a:ext>
            </a:extLst>
          </p:cNvPr>
          <p:cNvSpPr/>
          <p:nvPr userDrawn="1"/>
        </p:nvSpPr>
        <p:spPr>
          <a:xfrm>
            <a:off x="0" y="-26632"/>
            <a:ext cx="12192000" cy="941032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EE684853-52EC-4B10-9CEE-A3271017DB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6" y="63139"/>
            <a:ext cx="528329" cy="717482"/>
          </a:xfrm>
          <a:prstGeom prst="rect">
            <a:avLst/>
          </a:prstGeom>
        </p:spPr>
      </p:pic>
      <p:sp>
        <p:nvSpPr>
          <p:cNvPr id="7" name="Segnaposto testo 4">
            <a:extLst>
              <a:ext uri="{FF2B5EF4-FFF2-40B4-BE49-F238E27FC236}">
                <a16:creationId xmlns:a16="http://schemas.microsoft.com/office/drawing/2014/main" id="{27BDAE64-4173-48AB-9A82-2BF29AE19C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4641" y="149494"/>
            <a:ext cx="8215313" cy="57440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1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4</a:t>
            </a:r>
          </a:p>
        </p:txBody>
      </p:sp>
    </p:spTree>
    <p:extLst>
      <p:ext uri="{BB962C8B-B14F-4D97-AF65-F5344CB8AC3E}">
        <p14:creationId xmlns:p14="http://schemas.microsoft.com/office/powerpoint/2010/main" val="2577886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187DE5-F676-4ECA-A84D-1A1BF9A52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9F8092B-ED43-46AD-9FA2-C7A1D552C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5CF114-DC39-4EFD-93E6-1A6695AA8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FF116AD-4232-45B8-892E-DC6ACF3C4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463307B-DA45-4D09-830D-6E82FB510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30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2F2A65F6-AB88-4697-93D3-CEBBEF01F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211" y="265658"/>
            <a:ext cx="559283" cy="569640"/>
          </a:xfrm>
          <a:prstGeom prst="rect">
            <a:avLst/>
          </a:prstGeom>
        </p:spPr>
      </p:pic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C491E63-151D-463D-A79D-E555B5EA29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818126"/>
            <a:ext cx="12192000" cy="103987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</a:t>
            </a:r>
            <a:br>
              <a:rPr lang="it-IT"/>
            </a:br>
            <a:r>
              <a:rPr lang="it-IT"/>
              <a:t>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53" name="Segnaposto testo 21">
            <a:extLst>
              <a:ext uri="{FF2B5EF4-FFF2-40B4-BE49-F238E27FC236}">
                <a16:creationId xmlns:a16="http://schemas.microsoft.com/office/drawing/2014/main" id="{A540BCC5-67B1-49D0-B1CD-35E4936ABC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81549"/>
            <a:ext cx="12192000" cy="1403647"/>
          </a:xfrm>
        </p:spPr>
        <p:txBody>
          <a:bodyPr anchor="t"/>
          <a:lstStyle>
            <a:lvl1pPr marL="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CAPITOLO</a:t>
            </a:r>
          </a:p>
        </p:txBody>
      </p:sp>
    </p:spTree>
    <p:extLst>
      <p:ext uri="{BB962C8B-B14F-4D97-AF65-F5344CB8AC3E}">
        <p14:creationId xmlns:p14="http://schemas.microsoft.com/office/powerpoint/2010/main" val="3333472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E18298-39C6-4A5D-AC6A-954E5D31B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663500-20B4-4E30-90C0-E3FFAB59C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7B57CBD-FF08-41C2-8D64-C8DEA58F9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4DCE86B-5E17-4710-978C-297783B54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24D180-2590-4643-98F6-608F6DAE5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3741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22929C-87B5-4343-AF43-753FCCA35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1BF47EE-1227-40C5-9252-2B11C6199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34F002D-70D2-49B1-9F18-23488FEBF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BC5A7E-0E6F-490E-9EC6-075D33795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781CA4-66D3-47C2-9A1B-6E0DDA28A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4049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C8ABAA-D927-4522-A8E6-3D99D15C4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7012A45-289C-4C5F-84A7-79A18B3915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2A8BEA7-B6C9-4FF6-AF5A-3302E722B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7DFBF85-CFCE-47C8-9DF5-468FBFB9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D611227-827A-493F-9DC5-32A8DDB32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E010C91-FC00-41A2-8E4B-11D0A4EB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938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B95F14-E20A-48FE-AA73-F463FEA25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BE32F89-4B8C-4845-9E10-3E3232AFE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6D656B0-554C-4802-941E-0D8672C3E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A90694A-8CE4-42D8-83DD-42ABDBBEDB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C9D6445-5863-4B24-A0B2-2E6F634FA4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BD097D2-0B51-4BCF-B77F-76D12BC65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12CFF7C-90B9-4018-9A13-56B68E5F7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5DDCFE7-377F-404C-9CEA-10AD9FB8C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83956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6A8156-2ABE-4195-951E-BCB20DE00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B0830F8-1C02-4DF4-8CE8-FE432C5A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782A671-2808-45BA-BE0E-44B4EDCF5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D1D878B-D610-422D-A21E-DEF4BEC71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78597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C4DA643-08D8-4866-9003-A50261AA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CAD1979-24AB-4FE4-984F-3CA5F25D9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9E84C6C-CEFB-4558-A673-B4F0D80E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23565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49BBD2-FFC9-46B7-8BEE-451EF8305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57C5C8-D5B7-4C97-BF3D-A090A6F2F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7540039-FADC-4516-B58D-D4C3184AD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7779639-E1C1-41F9-9ADA-D1DFBA218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BA4A69E-75A7-4E87-9962-E1E3E945D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175603-CA85-43DB-A9F2-13E0B0C57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2184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01B82D-A6F8-40A8-8D8B-1CB2BCF8D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C9A886F-67F9-4F67-9C82-80BA7D9B66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E3EDCC0-2042-4511-9DA1-A9A85669D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CE6DE16-3AD6-401A-8FFB-C35B04498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B03B87A-C3CF-431D-9317-21650EDBE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48A0950-8BEE-4059-90FD-DAF07D6A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029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4AF332-4F4A-4E07-AEBC-A9728BDDD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A074FF7-E510-431C-9D71-CEDB4BF58E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4267A0-3BE6-4DB4-90B2-2BA7B367B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4132D73-E777-4D4D-9897-42C60EDB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D8B3B9-7D82-455D-8DEB-965CBDB90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24082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B4CA8A5-F9D3-4D0F-BB68-21BECEC28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55680AD-1E57-4664-BB73-7C9670F166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E5C884-5818-448A-A26F-22CE83B09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A3067B6-46F8-4FF0-8BBC-752E877B4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0E838A-96D3-48AD-9839-821CC2D2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4987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BE82574D-122A-4E5B-A50F-875002C1E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D49F31F-7A01-4F9C-A1B9-420CED4B8C6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423E44-A51B-47DD-B2AC-98DA11DD08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040C9F-FCA9-4538-9748-D13B68DCDB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</a:t>
            </a:r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70783563-994A-4D2E-B431-91F4F16028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2A87A274-F044-4B7E-A4BF-9604D400B7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4" name="Segnaposto testo 4">
            <a:extLst>
              <a:ext uri="{FF2B5EF4-FFF2-40B4-BE49-F238E27FC236}">
                <a16:creationId xmlns:a16="http://schemas.microsoft.com/office/drawing/2014/main" id="{6EBD4D17-AE5F-403E-9858-EDC284D776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36809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25" name="Segnaposto testo 4">
            <a:extLst>
              <a:ext uri="{FF2B5EF4-FFF2-40B4-BE49-F238E27FC236}">
                <a16:creationId xmlns:a16="http://schemas.microsoft.com/office/drawing/2014/main" id="{81178374-A2AC-4220-9BF8-CC2241812B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87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1</a:t>
            </a:r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D1F1DC0B-A87F-4D12-97FF-7C4B192CDA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8760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2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A06139A9-4ACE-4CC6-8BB6-9B75C683E7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37307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739255F9-3F0E-4EEC-A068-77616E1DF8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37307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</p:spTree>
    <p:extLst>
      <p:ext uri="{BB962C8B-B14F-4D97-AF65-F5344CB8AC3E}">
        <p14:creationId xmlns:p14="http://schemas.microsoft.com/office/powerpoint/2010/main" val="2755832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74480CEF-57EE-4435-A22C-08304CC49F3C}" type="datetime1">
              <a:rPr lang="it-IT" smtClean="0"/>
              <a:t>14/11/2023</a:t>
            </a:fld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fld id="{96652B35-718D-4E28-AFEB-B694A3B357E8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73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78367" y="403201"/>
            <a:ext cx="10562167" cy="1404963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sz="2500">
                <a:solidFill>
                  <a:schemeClr val="accent6"/>
                </a:solidFill>
              </a:defRPr>
            </a:lvl1pPr>
            <a:lvl2pPr>
              <a:lnSpc>
                <a:spcPct val="90000"/>
              </a:lnSpc>
              <a:defRPr sz="1700"/>
            </a:lvl2pPr>
          </a:lstStyle>
          <a:p>
            <a:pPr lvl="0"/>
            <a:r>
              <a:rPr lang="en-GB" noProof="0" dirty="0"/>
              <a:t>Title</a:t>
            </a:r>
          </a:p>
          <a:p>
            <a:pPr lvl="1"/>
            <a:r>
              <a:rPr lang="en-GB" noProof="0" dirty="0"/>
              <a:t>Subtitle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8367" y="1808163"/>
            <a:ext cx="10562167" cy="4213225"/>
          </a:xfrm>
        </p:spPr>
        <p:txBody>
          <a:bodyPr/>
          <a:lstStyle>
            <a:lvl1pPr marL="720000" indent="-720000">
              <a:lnSpc>
                <a:spcPct val="100000"/>
              </a:lnSpc>
              <a:spcBef>
                <a:spcPts val="3600"/>
              </a:spcBef>
              <a:spcAft>
                <a:spcPts val="360"/>
              </a:spcAft>
              <a:tabLst>
                <a:tab pos="630000" algn="r"/>
                <a:tab pos="720000" algn="l"/>
              </a:tabLst>
              <a:defRPr sz="1500">
                <a:solidFill>
                  <a:schemeClr val="accent6"/>
                </a:solidFill>
              </a:defRPr>
            </a:lvl1pPr>
            <a:lvl2pPr marL="720000" indent="-720000">
              <a:lnSpc>
                <a:spcPct val="100000"/>
              </a:lnSpc>
              <a:tabLst>
                <a:tab pos="630000" algn="r"/>
                <a:tab pos="720000" algn="l"/>
              </a:tabLst>
              <a:defRPr sz="1200"/>
            </a:lvl2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endParaRPr lang="en-GB" altLang="fr-FR" noProof="0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r>
              <a:rPr lang="en-US" altLang="fr-FR" noProof="0" dirty="0"/>
              <a:t>24APR2015 - WEAS - Sales &amp; Business Development</a:t>
            </a:r>
            <a:endParaRPr lang="en-GB" altLang="fr-FR" noProof="0" dirty="0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002F169-18FD-44E9-97D3-E92CE43342A9}" type="slidenum">
              <a:rPr lang="en-GB" altLang="fr-FR" noProof="0" smtClean="0"/>
              <a:pPr/>
              <a:t>‹N›</a:t>
            </a:fld>
            <a:r>
              <a:rPr lang="en-GB" altLang="fr-FR" noProof="0" dirty="0"/>
              <a:t> I</a:t>
            </a:r>
          </a:p>
        </p:txBody>
      </p:sp>
    </p:spTree>
    <p:extLst>
      <p:ext uri="{BB962C8B-B14F-4D97-AF65-F5344CB8AC3E}">
        <p14:creationId xmlns:p14="http://schemas.microsoft.com/office/powerpoint/2010/main" val="29347584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mmerierung und klein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/>
              <a:t>Titelmasterformat durch Klicken bearbeiten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Analisi emissioni in atmosfera - CAP-CORE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A51A-1810-459D-8471-36D84F4C8DD4}" type="slidenum">
              <a:rPr lang="de-CH" smtClean="0"/>
              <a:t>‹N›</a:t>
            </a:fld>
            <a:endParaRPr lang="de-CH" dirty="0"/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3"/>
          </p:nvPr>
        </p:nvSpPr>
        <p:spPr>
          <a:xfrm>
            <a:off x="8064521" y="768000"/>
            <a:ext cx="4127500" cy="5184576"/>
          </a:xfrm>
          <a:noFill/>
        </p:spPr>
        <p:txBody>
          <a:bodyPr lIns="432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it-IT"/>
              <a:t>Trascinare l'immagine su un segnaposto o fare clic sull'icona per aggiungerla</a:t>
            </a:r>
            <a:endParaRPr lang="de-CH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75754" y="1077395"/>
            <a:ext cx="7296151" cy="4607983"/>
          </a:xfrm>
        </p:spPr>
        <p:txBody>
          <a:bodyPr/>
          <a:lstStyle>
            <a:lvl1pPr marL="288000" indent="-288000">
              <a:buFont typeface="+mj-lt"/>
              <a:buAutoNum type="arabicPeriod"/>
              <a:defRPr/>
            </a:lvl1pPr>
            <a:lvl2pPr marL="468000">
              <a:defRPr/>
            </a:lvl2pPr>
            <a:lvl3pPr marL="648000">
              <a:defRPr/>
            </a:lvl3pPr>
            <a:lvl4pPr marL="828000">
              <a:defRPr/>
            </a:lvl4pPr>
            <a:lvl5pPr marL="1008000">
              <a:defRPr/>
            </a:lvl5pPr>
          </a:lstStyle>
          <a:p>
            <a:pPr lvl="0"/>
            <a:r>
              <a:rPr lang="de-CH"/>
              <a:t>Textmasterformat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065934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2AB135B1-4BDB-4E81-BF0C-AD270E369108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73AEA969-4A9A-4F7E-B032-91ECDCC6E2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A0C3392-8A08-4B73-A9A1-D02F7F6967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 dirty="0"/>
              <a:t>Titolo SLIDE 4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66971F0E-68C2-4BD1-AB28-64603A72FD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9925" y="5538788"/>
            <a:ext cx="10925175" cy="101441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</a:lstStyle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75104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3834B7D2-156A-4EC4-90E1-454A3DA07CB7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7008D2C8-C24B-4A0D-8152-E97DDDCB8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632A25-0ED1-46E1-BE32-47E4ED7002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 dirty="0"/>
              <a:t>Titolo SLIDE 4</a:t>
            </a:r>
          </a:p>
        </p:txBody>
      </p:sp>
    </p:spTree>
    <p:extLst>
      <p:ext uri="{BB962C8B-B14F-4D97-AF65-F5344CB8AC3E}">
        <p14:creationId xmlns:p14="http://schemas.microsoft.com/office/powerpoint/2010/main" val="28558386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 foto e tes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9E10F073-DE12-4985-A06A-A984CEAE39BA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BF64307-C353-4257-BF0D-92B6D1BF34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6" name="Segnaposto testo 4">
            <a:extLst>
              <a:ext uri="{FF2B5EF4-FFF2-40B4-BE49-F238E27FC236}">
                <a16:creationId xmlns:a16="http://schemas.microsoft.com/office/drawing/2014/main" id="{E2D76FA9-5A3A-4000-868C-745E97D8E1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2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E9E9B567-9C6F-4336-90DB-06918EEEC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1213645"/>
            <a:ext cx="2357836" cy="501675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21">
            <a:extLst>
              <a:ext uri="{FF2B5EF4-FFF2-40B4-BE49-F238E27FC236}">
                <a16:creationId xmlns:a16="http://schemas.microsoft.com/office/drawing/2014/main" id="{4C369D6B-E481-4DEF-B402-374E957208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22895" y="2881744"/>
            <a:ext cx="3150450" cy="2762611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1" name="Segnaposto testo 21">
            <a:extLst>
              <a:ext uri="{FF2B5EF4-FFF2-40B4-BE49-F238E27FC236}">
                <a16:creationId xmlns:a16="http://schemas.microsoft.com/office/drawing/2014/main" id="{D07F6B7E-8833-41C5-898F-4F7A0AF71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22895" y="2391999"/>
            <a:ext cx="3150450" cy="48974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43901C7F-9CE4-4D18-B834-AD4F06E44F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6045" y="737937"/>
            <a:ext cx="2211805" cy="175525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0">
                <a:ln>
                  <a:noFill/>
                </a:ln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‘‘</a:t>
            </a:r>
          </a:p>
        </p:txBody>
      </p:sp>
    </p:spTree>
    <p:extLst>
      <p:ext uri="{BB962C8B-B14F-4D97-AF65-F5344CB8AC3E}">
        <p14:creationId xmlns:p14="http://schemas.microsoft.com/office/powerpoint/2010/main" val="3115612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0925767A-46FC-4EEB-A858-ABC3AE87A8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19" name="Segnaposto testo 23">
            <a:extLst>
              <a:ext uri="{FF2B5EF4-FFF2-40B4-BE49-F238E27FC236}">
                <a16:creationId xmlns:a16="http://schemas.microsoft.com/office/drawing/2014/main" id="{5B6CC0FC-F500-4CDC-912C-821057CED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185196"/>
            <a:ext cx="12192000" cy="67280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F9CF12E8-A7B2-44E5-BFBF-1A9DAAE205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648681"/>
            <a:ext cx="12192000" cy="1536515"/>
          </a:xfrm>
        </p:spPr>
        <p:txBody>
          <a:bodyPr anchor="ctr"/>
          <a:lstStyle>
            <a:lvl1pPr marL="0" indent="0" algn="ctr">
              <a:buFontTx/>
              <a:buNone/>
              <a:defRPr sz="40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PRESENTAZIONE</a:t>
            </a:r>
          </a:p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19238442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2F2A65F6-AB88-4697-93D3-CEBBEF01F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211" y="265658"/>
            <a:ext cx="559283" cy="569640"/>
          </a:xfrm>
          <a:prstGeom prst="rect">
            <a:avLst/>
          </a:prstGeom>
        </p:spPr>
      </p:pic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C491E63-151D-463D-A79D-E555B5EA29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818126"/>
            <a:ext cx="12192000" cy="103987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</a:t>
            </a:r>
            <a:br>
              <a:rPr lang="it-IT"/>
            </a:br>
            <a:r>
              <a:rPr lang="it-IT"/>
              <a:t>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53" name="Segnaposto testo 21">
            <a:extLst>
              <a:ext uri="{FF2B5EF4-FFF2-40B4-BE49-F238E27FC236}">
                <a16:creationId xmlns:a16="http://schemas.microsoft.com/office/drawing/2014/main" id="{A540BCC5-67B1-49D0-B1CD-35E4936ABC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81549"/>
            <a:ext cx="12192000" cy="1403647"/>
          </a:xfrm>
        </p:spPr>
        <p:txBody>
          <a:bodyPr anchor="t"/>
          <a:lstStyle>
            <a:lvl1pPr marL="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CAPITOLO</a:t>
            </a:r>
          </a:p>
        </p:txBody>
      </p:sp>
    </p:spTree>
    <p:extLst>
      <p:ext uri="{BB962C8B-B14F-4D97-AF65-F5344CB8AC3E}">
        <p14:creationId xmlns:p14="http://schemas.microsoft.com/office/powerpoint/2010/main" val="26517301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BE82574D-122A-4E5B-A50F-875002C1E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D49F31F-7A01-4F9C-A1B9-420CED4B8C6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423E44-A51B-47DD-B2AC-98DA11DD08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040C9F-FCA9-4538-9748-D13B68DCDB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</a:t>
            </a:r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70783563-994A-4D2E-B431-91F4F16028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2A87A274-F044-4B7E-A4BF-9604D400B7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4" name="Segnaposto testo 4">
            <a:extLst>
              <a:ext uri="{FF2B5EF4-FFF2-40B4-BE49-F238E27FC236}">
                <a16:creationId xmlns:a16="http://schemas.microsoft.com/office/drawing/2014/main" id="{6EBD4D17-AE5F-403E-9858-EDC284D776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36809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25" name="Segnaposto testo 4">
            <a:extLst>
              <a:ext uri="{FF2B5EF4-FFF2-40B4-BE49-F238E27FC236}">
                <a16:creationId xmlns:a16="http://schemas.microsoft.com/office/drawing/2014/main" id="{81178374-A2AC-4220-9BF8-CC2241812B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87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1</a:t>
            </a:r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D1F1DC0B-A87F-4D12-97FF-7C4B192CDA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8760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2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A06139A9-4ACE-4CC6-8BB6-9B75C683E7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37307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739255F9-3F0E-4EEC-A068-77616E1DF8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37307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</p:spTree>
    <p:extLst>
      <p:ext uri="{BB962C8B-B14F-4D97-AF65-F5344CB8AC3E}">
        <p14:creationId xmlns:p14="http://schemas.microsoft.com/office/powerpoint/2010/main" val="19027286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9E10F073-DE12-4985-A06A-A984CEAE39BA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BF64307-C353-4257-BF0D-92B6D1BF34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6" name="Segnaposto testo 4">
            <a:extLst>
              <a:ext uri="{FF2B5EF4-FFF2-40B4-BE49-F238E27FC236}">
                <a16:creationId xmlns:a16="http://schemas.microsoft.com/office/drawing/2014/main" id="{E2D76FA9-5A3A-4000-868C-745E97D8E1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2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E9E9B567-9C6F-4336-90DB-06918EEEC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1213645"/>
            <a:ext cx="2357836" cy="501675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21">
            <a:extLst>
              <a:ext uri="{FF2B5EF4-FFF2-40B4-BE49-F238E27FC236}">
                <a16:creationId xmlns:a16="http://schemas.microsoft.com/office/drawing/2014/main" id="{4C369D6B-E481-4DEF-B402-374E957208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22895" y="2881744"/>
            <a:ext cx="3150450" cy="2762611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1" name="Segnaposto testo 21">
            <a:extLst>
              <a:ext uri="{FF2B5EF4-FFF2-40B4-BE49-F238E27FC236}">
                <a16:creationId xmlns:a16="http://schemas.microsoft.com/office/drawing/2014/main" id="{D07F6B7E-8833-41C5-898F-4F7A0AF71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22895" y="2391999"/>
            <a:ext cx="3150450" cy="48974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43901C7F-9CE4-4D18-B834-AD4F06E44F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6045" y="737937"/>
            <a:ext cx="2211805" cy="175525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0">
                <a:ln>
                  <a:noFill/>
                </a:ln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‘‘</a:t>
            </a:r>
          </a:p>
        </p:txBody>
      </p:sp>
    </p:spTree>
    <p:extLst>
      <p:ext uri="{BB962C8B-B14F-4D97-AF65-F5344CB8AC3E}">
        <p14:creationId xmlns:p14="http://schemas.microsoft.com/office/powerpoint/2010/main" val="8035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9E10F073-DE12-4985-A06A-A984CEAE39BA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BF64307-C353-4257-BF0D-92B6D1BF3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6" name="Segnaposto testo 4">
            <a:extLst>
              <a:ext uri="{FF2B5EF4-FFF2-40B4-BE49-F238E27FC236}">
                <a16:creationId xmlns:a16="http://schemas.microsoft.com/office/drawing/2014/main" id="{E2D76FA9-5A3A-4000-868C-745E97D8E1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2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E9E9B567-9C6F-4336-90DB-06918EEEC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1213645"/>
            <a:ext cx="2357836" cy="501675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21">
            <a:extLst>
              <a:ext uri="{FF2B5EF4-FFF2-40B4-BE49-F238E27FC236}">
                <a16:creationId xmlns:a16="http://schemas.microsoft.com/office/drawing/2014/main" id="{4C369D6B-E481-4DEF-B402-374E957208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22895" y="2881744"/>
            <a:ext cx="3150450" cy="2762611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1" name="Segnaposto testo 21">
            <a:extLst>
              <a:ext uri="{FF2B5EF4-FFF2-40B4-BE49-F238E27FC236}">
                <a16:creationId xmlns:a16="http://schemas.microsoft.com/office/drawing/2014/main" id="{D07F6B7E-8833-41C5-898F-4F7A0AF71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22895" y="2391999"/>
            <a:ext cx="3150450" cy="48974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43901C7F-9CE4-4D18-B834-AD4F06E44F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6045" y="737937"/>
            <a:ext cx="2211805" cy="175525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0">
                <a:ln>
                  <a:noFill/>
                </a:ln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‘‘</a:t>
            </a:r>
          </a:p>
        </p:txBody>
      </p:sp>
    </p:spTree>
    <p:extLst>
      <p:ext uri="{BB962C8B-B14F-4D97-AF65-F5344CB8AC3E}">
        <p14:creationId xmlns:p14="http://schemas.microsoft.com/office/powerpoint/2010/main" val="21484686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oto grand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B5F3E27C-C14B-4D9D-9551-F82089962970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23C10755-1225-4A24-B2BB-7A186F33FD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D9EF1018-879C-4FF6-8449-821C81870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3</a:t>
            </a:r>
          </a:p>
        </p:txBody>
      </p:sp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20EF069B-55EA-4787-9A5B-2E88A7DA35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5538788"/>
            <a:ext cx="10925175" cy="10144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8F87D39E-AD8C-416D-B121-EB920C410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910" y="495009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2E384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1375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52F50DA1-08B1-4631-B26A-335B12B3D8ED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BDC4E09E-C8E9-453C-B4D9-775885B24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4">
            <a:extLst>
              <a:ext uri="{FF2B5EF4-FFF2-40B4-BE49-F238E27FC236}">
                <a16:creationId xmlns:a16="http://schemas.microsoft.com/office/drawing/2014/main" id="{1E76BCA2-5F76-41E1-93D2-9E15686EBC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4</a:t>
            </a:r>
          </a:p>
        </p:txBody>
      </p:sp>
      <p:sp>
        <p:nvSpPr>
          <p:cNvPr id="19" name="Segnaposto testo 21">
            <a:extLst>
              <a:ext uri="{FF2B5EF4-FFF2-40B4-BE49-F238E27FC236}">
                <a16:creationId xmlns:a16="http://schemas.microsoft.com/office/drawing/2014/main" id="{93F1150A-F391-439F-9142-1D394173F8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DE4611D0-9251-4461-A81B-BF33CED738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37818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408E6E3F-204E-44A7-B8ED-3661229CF8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44810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16336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e line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B90549A-9B0E-49D7-ABBD-6A703EE64F33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Elemento grafico 18">
            <a:extLst>
              <a:ext uri="{FF2B5EF4-FFF2-40B4-BE49-F238E27FC236}">
                <a16:creationId xmlns:a16="http://schemas.microsoft.com/office/drawing/2014/main" id="{36902F43-5D0C-4F88-8D4E-2D2F3767F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7CAB90D6-A3C2-4DBE-B705-4A914EB0CA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7"/>
            <a:ext cx="10925175" cy="284392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2DFE8FCF-A8E9-4941-80ED-5A35EF1D41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903" y="4594307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9E88A7BA-240E-4728-9C16-AC356B903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901" y="5293554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E4B06042-4E0C-404C-92AF-33C4F6ECC1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53071" y="457673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F93AE7BB-4312-42F2-82B8-6A0C1821C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3069" y="527598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D247CD8D-E097-4B14-BDFA-CB4B52F657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3048" y="45746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2E6DC9AE-C98C-4B68-A6AB-5B3F65AFAE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3046" y="52739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F42AA6D8-4706-4D49-B882-FEF297085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14070" y="45958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FF840EA5-E3F4-4D2B-BB6B-69086D159F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14068" y="52951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1E63F36C-073E-4662-B300-62665B167F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5</a:t>
            </a:r>
          </a:p>
        </p:txBody>
      </p:sp>
    </p:spTree>
    <p:extLst>
      <p:ext uri="{BB962C8B-B14F-4D97-AF65-F5344CB8AC3E}">
        <p14:creationId xmlns:p14="http://schemas.microsoft.com/office/powerpoint/2010/main" val="13494821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0925767A-46FC-4EEB-A858-ABC3AE87A8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19" name="Segnaposto testo 23">
            <a:extLst>
              <a:ext uri="{FF2B5EF4-FFF2-40B4-BE49-F238E27FC236}">
                <a16:creationId xmlns:a16="http://schemas.microsoft.com/office/drawing/2014/main" id="{5B6CC0FC-F500-4CDC-912C-821057CED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185196"/>
            <a:ext cx="12192000" cy="67280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F9CF12E8-A7B2-44E5-BFBF-1A9DAAE205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648681"/>
            <a:ext cx="12192000" cy="1536515"/>
          </a:xfrm>
        </p:spPr>
        <p:txBody>
          <a:bodyPr anchor="ctr"/>
          <a:lstStyle>
            <a:lvl1pPr marL="0" indent="0" algn="ctr">
              <a:buFontTx/>
              <a:buNone/>
              <a:defRPr sz="40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PRESENTAZIONE</a:t>
            </a:r>
          </a:p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7896865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2F2A65F6-AB88-4697-93D3-CEBBEF01F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211" y="265658"/>
            <a:ext cx="559283" cy="569640"/>
          </a:xfrm>
          <a:prstGeom prst="rect">
            <a:avLst/>
          </a:prstGeom>
        </p:spPr>
      </p:pic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C491E63-151D-463D-A79D-E555B5EA29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818126"/>
            <a:ext cx="12192000" cy="103987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</a:t>
            </a:r>
            <a:br>
              <a:rPr lang="it-IT"/>
            </a:br>
            <a:r>
              <a:rPr lang="it-IT"/>
              <a:t>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53" name="Segnaposto testo 21">
            <a:extLst>
              <a:ext uri="{FF2B5EF4-FFF2-40B4-BE49-F238E27FC236}">
                <a16:creationId xmlns:a16="http://schemas.microsoft.com/office/drawing/2014/main" id="{A540BCC5-67B1-49D0-B1CD-35E4936ABC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81549"/>
            <a:ext cx="12192000" cy="1403647"/>
          </a:xfrm>
        </p:spPr>
        <p:txBody>
          <a:bodyPr anchor="t"/>
          <a:lstStyle>
            <a:lvl1pPr marL="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CAPITOLO</a:t>
            </a:r>
          </a:p>
        </p:txBody>
      </p:sp>
    </p:spTree>
    <p:extLst>
      <p:ext uri="{BB962C8B-B14F-4D97-AF65-F5344CB8AC3E}">
        <p14:creationId xmlns:p14="http://schemas.microsoft.com/office/powerpoint/2010/main" val="38219090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con fo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BE82574D-122A-4E5B-A50F-875002C1E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D49F31F-7A01-4F9C-A1B9-420CED4B8C6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423E44-A51B-47DD-B2AC-98DA11DD08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040C9F-FCA9-4538-9748-D13B68DCDB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</a:t>
            </a:r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70783563-994A-4D2E-B431-91F4F16028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2A87A274-F044-4B7E-A4BF-9604D400B7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4" name="Segnaposto testo 4">
            <a:extLst>
              <a:ext uri="{FF2B5EF4-FFF2-40B4-BE49-F238E27FC236}">
                <a16:creationId xmlns:a16="http://schemas.microsoft.com/office/drawing/2014/main" id="{6EBD4D17-AE5F-403E-9858-EDC284D776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36809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25" name="Segnaposto testo 4">
            <a:extLst>
              <a:ext uri="{FF2B5EF4-FFF2-40B4-BE49-F238E27FC236}">
                <a16:creationId xmlns:a16="http://schemas.microsoft.com/office/drawing/2014/main" id="{81178374-A2AC-4220-9BF8-CC2241812B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87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1</a:t>
            </a:r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D1F1DC0B-A87F-4D12-97FF-7C4B192CDA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8760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2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A06139A9-4ACE-4CC6-8BB6-9B75C683E7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37307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739255F9-3F0E-4EEC-A068-77616E1DF8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37307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</p:spTree>
    <p:extLst>
      <p:ext uri="{BB962C8B-B14F-4D97-AF65-F5344CB8AC3E}">
        <p14:creationId xmlns:p14="http://schemas.microsoft.com/office/powerpoint/2010/main" val="192280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con foto e tes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9E10F073-DE12-4985-A06A-A984CEAE39BA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BF64307-C353-4257-BF0D-92B6D1BF3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6" name="Segnaposto testo 4">
            <a:extLst>
              <a:ext uri="{FF2B5EF4-FFF2-40B4-BE49-F238E27FC236}">
                <a16:creationId xmlns:a16="http://schemas.microsoft.com/office/drawing/2014/main" id="{E2D76FA9-5A3A-4000-868C-745E97D8E1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2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E9E9B567-9C6F-4336-90DB-06918EEEC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1213645"/>
            <a:ext cx="2357836" cy="501675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21">
            <a:extLst>
              <a:ext uri="{FF2B5EF4-FFF2-40B4-BE49-F238E27FC236}">
                <a16:creationId xmlns:a16="http://schemas.microsoft.com/office/drawing/2014/main" id="{4C369D6B-E481-4DEF-B402-374E957208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22895" y="2881744"/>
            <a:ext cx="3150450" cy="2762611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1" name="Segnaposto testo 21">
            <a:extLst>
              <a:ext uri="{FF2B5EF4-FFF2-40B4-BE49-F238E27FC236}">
                <a16:creationId xmlns:a16="http://schemas.microsoft.com/office/drawing/2014/main" id="{D07F6B7E-8833-41C5-898F-4F7A0AF71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22895" y="2391999"/>
            <a:ext cx="3150450" cy="48974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43901C7F-9CE4-4D18-B834-AD4F06E44F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6045" y="737937"/>
            <a:ext cx="2211805" cy="175525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0">
                <a:ln>
                  <a:noFill/>
                </a:ln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‘‘</a:t>
            </a:r>
          </a:p>
        </p:txBody>
      </p:sp>
    </p:spTree>
    <p:extLst>
      <p:ext uri="{BB962C8B-B14F-4D97-AF65-F5344CB8AC3E}">
        <p14:creationId xmlns:p14="http://schemas.microsoft.com/office/powerpoint/2010/main" val="1565475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foto grand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B5F3E27C-C14B-4D9D-9551-F82089962970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23C10755-1225-4A24-B2BB-7A186F33FD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D9EF1018-879C-4FF6-8449-821C81870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3</a:t>
            </a:r>
          </a:p>
        </p:txBody>
      </p:sp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20EF069B-55EA-4787-9A5B-2E88A7DA35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5538788"/>
            <a:ext cx="10925175" cy="10144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8F87D39E-AD8C-416D-B121-EB920C410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910" y="495009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2E384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18462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e 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52F50DA1-08B1-4631-B26A-335B12B3D8ED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BDC4E09E-C8E9-453C-B4D9-775885B24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4">
            <a:extLst>
              <a:ext uri="{FF2B5EF4-FFF2-40B4-BE49-F238E27FC236}">
                <a16:creationId xmlns:a16="http://schemas.microsoft.com/office/drawing/2014/main" id="{1E76BCA2-5F76-41E1-93D2-9E15686EBC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4</a:t>
            </a:r>
          </a:p>
        </p:txBody>
      </p:sp>
      <p:sp>
        <p:nvSpPr>
          <p:cNvPr id="19" name="Segnaposto testo 21">
            <a:extLst>
              <a:ext uri="{FF2B5EF4-FFF2-40B4-BE49-F238E27FC236}">
                <a16:creationId xmlns:a16="http://schemas.microsoft.com/office/drawing/2014/main" id="{93F1150A-F391-439F-9142-1D394173F8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DE4611D0-9251-4461-A81B-BF33CED738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37818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408E6E3F-204E-44A7-B8ED-3661229CF8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44810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36211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testo e line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B90549A-9B0E-49D7-ABBD-6A703EE64F33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Elemento grafico 18">
            <a:extLst>
              <a:ext uri="{FF2B5EF4-FFF2-40B4-BE49-F238E27FC236}">
                <a16:creationId xmlns:a16="http://schemas.microsoft.com/office/drawing/2014/main" id="{36902F43-5D0C-4F88-8D4E-2D2F3767FB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7CAB90D6-A3C2-4DBE-B705-4A914EB0CA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7"/>
            <a:ext cx="10925175" cy="284392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2DFE8FCF-A8E9-4941-80ED-5A35EF1D41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903" y="4594307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9E88A7BA-240E-4728-9C16-AC356B903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901" y="5293554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E4B06042-4E0C-404C-92AF-33C4F6ECC1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53071" y="457673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F93AE7BB-4312-42F2-82B8-6A0C1821C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3069" y="527598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D247CD8D-E097-4B14-BDFA-CB4B52F657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3048" y="45746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2E6DC9AE-C98C-4B68-A6AB-5B3F65AFAE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3046" y="52739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F42AA6D8-4706-4D49-B882-FEF297085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14070" y="45958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FF840EA5-E3F4-4D2B-BB6B-69086D159F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14068" y="52951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1E63F36C-073E-4662-B300-62665B167F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5</a:t>
            </a:r>
          </a:p>
        </p:txBody>
      </p:sp>
    </p:spTree>
    <p:extLst>
      <p:ext uri="{BB962C8B-B14F-4D97-AF65-F5344CB8AC3E}">
        <p14:creationId xmlns:p14="http://schemas.microsoft.com/office/powerpoint/2010/main" val="305550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oto grand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B5F3E27C-C14B-4D9D-9551-F82089962970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23C10755-1225-4A24-B2BB-7A186F33FD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D9EF1018-879C-4FF6-8449-821C81870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3</a:t>
            </a:r>
          </a:p>
        </p:txBody>
      </p:sp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20EF069B-55EA-4787-9A5B-2E88A7DA35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5538788"/>
            <a:ext cx="10925175" cy="10144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8F87D39E-AD8C-416D-B121-EB920C410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910" y="495009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2E384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1859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38645350-E575-4240-A9E8-0F2F36508C85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82732BEB-D36C-4A55-BE2E-7918A00D06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6" name="Segnaposto testo 21">
            <a:extLst>
              <a:ext uri="{FF2B5EF4-FFF2-40B4-BE49-F238E27FC236}">
                <a16:creationId xmlns:a16="http://schemas.microsoft.com/office/drawing/2014/main" id="{13A8275D-D91E-4F92-901A-F2534154D9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242681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F9CD1DA5-58FF-41E9-BDEE-8B785EE03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6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60C72983-F35C-4860-83A9-AFCC4EF651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1196" y="4985542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F529E737-7FB2-4D51-8D9A-AAB2F86453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1194" y="5684789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CA33AE87-C7FA-4EB6-8555-731E290BF2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399" y="49679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B3E898AC-EAA7-4CC9-8B5B-F45060161F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397" y="56672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495C046E-8CA0-45A5-84EA-37475991AD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6963" y="49659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961CAC0A-6D30-4659-AD4E-D702CB0873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26961" y="56651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DC94ED32-D8FD-4BE5-A485-3E2DA56AB1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06324" y="49871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E074FE80-E315-4ABE-BDC8-01D093EA0B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06322" y="56863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4266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61ED3AF5-FC6F-4D2C-B028-2706D8E2B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C2A9122-B00C-4353-9B70-EF8C39459324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D4ECC5CB-D18B-40F0-B715-4FF457CD77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2CE72788-4B35-4F4B-8753-9F351BE8DB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17085E3C-51CD-4407-A5DA-E54DD908E0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7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B3E587F6-89F3-4B9E-BD91-0A48F01770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925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2E602951-7054-4788-BDC7-6EAE1CBC4A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709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C02CB050-86BB-49B0-8F0E-E142D80E6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94202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DFBA883C-AF7B-48E6-A5CD-F76F5F8A3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7986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12018D1-3EE4-4E48-90BA-148B2C510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0461" y="4470115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376DFD80-DAF9-4D67-9AC5-159ECDE729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4245" y="4985517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9199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734CAAD3-7233-4335-B549-56C0A421053E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566C8B0-CF09-4F53-9F7D-BDFAF60995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37AE578-E1FF-4E0A-A508-0219540C62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673B499B-79F6-4FA5-A188-051F2396FC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8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7CF75173-B89E-4329-A011-C1FC8940D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ACAF8B51-5EF6-420C-A7E2-B315AFFAF8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A6407CFF-718A-43D2-B79C-D2224BC48B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F7B7B124-199E-4D14-A6C6-3A91B94371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21818636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5F7C5425-7B5F-4E41-B670-12F530BE985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70778B18-2048-430F-A67A-8E51DA64D5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419B4E5-FF31-4665-B725-A19BD0784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331E85E8-F52D-4972-9EE9-9D0199D302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9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8B012E45-8C48-492F-A3E7-3F1576C6AD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9392CE1F-7BA8-4ECD-9646-583EAF0251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872A5BA8-D57A-4A13-BAF6-BD5660E3EB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E408B994-4D93-410F-9EB0-AF76FFD68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596447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lorati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19DDE471-F1C3-42CA-B620-E73410AFF487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8D8BFD1D-8871-44DB-A37D-B0BBD90BD2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D7C492F9-BACC-4DAC-B8E1-15DAFFB2F3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21">
            <a:extLst>
              <a:ext uri="{FF2B5EF4-FFF2-40B4-BE49-F238E27FC236}">
                <a16:creationId xmlns:a16="http://schemas.microsoft.com/office/drawing/2014/main" id="{026739E2-0204-454A-8B02-500110F26D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9120" y="3055332"/>
            <a:ext cx="3657057" cy="364801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5A8C7D1D-1FC8-448A-BF90-1498D58BF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875" y="4288504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3C8916EF-6493-4793-8D18-87407564F6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559" y="4803907"/>
            <a:ext cx="1870441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E5BC9E10-3FEF-41DE-A126-4A0F12CE85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51266" y="3184378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A3892C17-93B9-4287-9394-139264022CC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34678" y="4289763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B79C8646-55E3-4B44-9F20-F445431E46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34678" y="5335061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7B1E2550-FD63-43D7-AF90-084F324CEF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5759" y="3166254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64641EFE-1A76-4CB9-B67F-CA697E5260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39171" y="4271639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72012173-DD63-4FE6-AEF5-622EFDFA43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10</a:t>
            </a:r>
          </a:p>
        </p:txBody>
      </p:sp>
    </p:spTree>
    <p:extLst>
      <p:ext uri="{BB962C8B-B14F-4D97-AF65-F5344CB8AC3E}">
        <p14:creationId xmlns:p14="http://schemas.microsoft.com/office/powerpoint/2010/main" val="38132423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9C66EED2-386B-41AB-8C21-82D7D3223616}"/>
              </a:ext>
            </a:extLst>
          </p:cNvPr>
          <p:cNvSpPr/>
          <p:nvPr userDrawn="1"/>
        </p:nvSpPr>
        <p:spPr>
          <a:xfrm>
            <a:off x="0" y="714919"/>
            <a:ext cx="12192000" cy="6265426"/>
          </a:xfrm>
          <a:prstGeom prst="rect">
            <a:avLst/>
          </a:prstGeom>
          <a:solidFill>
            <a:srgbClr val="9CA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3C7E39C-D7B3-4C3A-8EDD-F0B71AA815EB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10B4AC39-F599-45EE-BE45-34AFC4E62C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9" name="Segnaposto testo 21">
            <a:extLst>
              <a:ext uri="{FF2B5EF4-FFF2-40B4-BE49-F238E27FC236}">
                <a16:creationId xmlns:a16="http://schemas.microsoft.com/office/drawing/2014/main" id="{5EAEB4E2-2E03-4058-8DF3-268727DAD8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8AEE0E21-F0A3-4465-B2C9-70D84A8C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25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F7494F6-BA01-4FE5-B980-1463502B7B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009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B431946E-A300-45CD-8C4B-55CB087054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8391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4C1E591C-7568-4B1F-8AE4-453F0FD249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12175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8" name="Segnaposto testo 4">
            <a:extLst>
              <a:ext uri="{FF2B5EF4-FFF2-40B4-BE49-F238E27FC236}">
                <a16:creationId xmlns:a16="http://schemas.microsoft.com/office/drawing/2014/main" id="{8833AF1F-937D-4768-B895-BE1A88CDC8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2056" y="368129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4">
            <a:extLst>
              <a:ext uri="{FF2B5EF4-FFF2-40B4-BE49-F238E27FC236}">
                <a16:creationId xmlns:a16="http://schemas.microsoft.com/office/drawing/2014/main" id="{8A0319EC-E5E7-461A-AC58-ABBFC134BD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5840" y="406334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0" name="Segnaposto testo 4">
            <a:extLst>
              <a:ext uri="{FF2B5EF4-FFF2-40B4-BE49-F238E27FC236}">
                <a16:creationId xmlns:a16="http://schemas.microsoft.com/office/drawing/2014/main" id="{B3C5E775-3DB4-47E8-A184-6F4B4C4B84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119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1" name="Segnaposto testo 4">
            <a:extLst>
              <a:ext uri="{FF2B5EF4-FFF2-40B4-BE49-F238E27FC236}">
                <a16:creationId xmlns:a16="http://schemas.microsoft.com/office/drawing/2014/main" id="{BC2237F1-3E38-40D2-B474-D042F9851E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903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2" name="Segnaposto testo 4">
            <a:extLst>
              <a:ext uri="{FF2B5EF4-FFF2-40B4-BE49-F238E27FC236}">
                <a16:creationId xmlns:a16="http://schemas.microsoft.com/office/drawing/2014/main" id="{06D14E39-B613-4EB4-B3CA-6F8E598774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58391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4">
            <a:extLst>
              <a:ext uri="{FF2B5EF4-FFF2-40B4-BE49-F238E27FC236}">
                <a16:creationId xmlns:a16="http://schemas.microsoft.com/office/drawing/2014/main" id="{B12099DE-23E7-49BA-84E9-3AD3EE4437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2175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4" name="Segnaposto testo 4">
            <a:extLst>
              <a:ext uri="{FF2B5EF4-FFF2-40B4-BE49-F238E27FC236}">
                <a16:creationId xmlns:a16="http://schemas.microsoft.com/office/drawing/2014/main" id="{E07804A6-6141-4D43-B733-DA9547B62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07950" y="570402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5" name="Segnaposto testo 4">
            <a:extLst>
              <a:ext uri="{FF2B5EF4-FFF2-40B4-BE49-F238E27FC236}">
                <a16:creationId xmlns:a16="http://schemas.microsoft.com/office/drawing/2014/main" id="{1CE44DEA-C7BB-433C-90EC-F2174FF392F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161734" y="6086072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6" name="Segnaposto testo 4">
            <a:extLst>
              <a:ext uri="{FF2B5EF4-FFF2-40B4-BE49-F238E27FC236}">
                <a16:creationId xmlns:a16="http://schemas.microsoft.com/office/drawing/2014/main" id="{76E33D45-905F-4E80-93B6-68C064FAB0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11</a:t>
            </a:r>
          </a:p>
        </p:txBody>
      </p:sp>
    </p:spTree>
    <p:extLst>
      <p:ext uri="{BB962C8B-B14F-4D97-AF65-F5344CB8AC3E}">
        <p14:creationId xmlns:p14="http://schemas.microsoft.com/office/powerpoint/2010/main" val="4916079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38645350-E575-4240-A9E8-0F2F36508C85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82732BEB-D36C-4A55-BE2E-7918A00D0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6" name="Segnaposto testo 21">
            <a:extLst>
              <a:ext uri="{FF2B5EF4-FFF2-40B4-BE49-F238E27FC236}">
                <a16:creationId xmlns:a16="http://schemas.microsoft.com/office/drawing/2014/main" id="{13A8275D-D91E-4F92-901A-F2534154D9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242681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F9CD1DA5-58FF-41E9-BDEE-8B785EE03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6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60C72983-F35C-4860-83A9-AFCC4EF651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1196" y="4985542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F529E737-7FB2-4D51-8D9A-AAB2F86453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1194" y="5684789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CA33AE87-C7FA-4EB6-8555-731E290BF2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399" y="49679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B3E898AC-EAA7-4CC9-8B5B-F45060161F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397" y="56672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495C046E-8CA0-45A5-84EA-37475991AD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6963" y="49659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961CAC0A-6D30-4659-AD4E-D702CB0873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26961" y="56651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DC94ED32-D8FD-4BE5-A485-3E2DA56AB1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06324" y="49871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E074FE80-E315-4ABE-BDC8-01D093EA0B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06322" y="56863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97579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61ED3AF5-FC6F-4D2C-B028-2706D8E2B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C2A9122-B00C-4353-9B70-EF8C39459324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D4ECC5CB-D18B-40F0-B715-4FF457CD77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2CE72788-4B35-4F4B-8753-9F351BE8DB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17085E3C-51CD-4407-A5DA-E54DD908E0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7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B3E587F6-89F3-4B9E-BD91-0A48F01770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925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2E602951-7054-4788-BDC7-6EAE1CBC4A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709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C02CB050-86BB-49B0-8F0E-E142D80E6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94202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DFBA883C-AF7B-48E6-A5CD-F76F5F8A3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7986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12018D1-3EE4-4E48-90BA-148B2C510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0461" y="4470115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376DFD80-DAF9-4D67-9AC5-159ECDE729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4245" y="4985517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9983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- box con icon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734CAAD3-7233-4335-B549-56C0A421053E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566C8B0-CF09-4F53-9F7D-BDFAF609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37AE578-E1FF-4E0A-A508-0219540C62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673B499B-79F6-4FA5-A188-051F2396FC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8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7CF75173-B89E-4329-A011-C1FC8940D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ACAF8B51-5EF6-420C-A7E2-B315AFFAF8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A6407CFF-718A-43D2-B79C-D2224BC48B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F7B7B124-199E-4D14-A6C6-3A91B94371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31099039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- box con icone e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5F7C5425-7B5F-4E41-B670-12F530BE985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70778B18-2048-430F-A67A-8E51DA64D5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419B4E5-FF31-4665-B725-A19BD0784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331E85E8-F52D-4972-9EE9-9D0199D302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9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8B012E45-8C48-492F-A3E7-3F1576C6AD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9392CE1F-7BA8-4ECD-9646-583EAF0251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872A5BA8-D57A-4A13-BAF6-BD5660E3EB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E408B994-4D93-410F-9EB0-AF76FFD68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303530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52F50DA1-08B1-4631-B26A-335B12B3D8ED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BDC4E09E-C8E9-453C-B4D9-775885B24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4">
            <a:extLst>
              <a:ext uri="{FF2B5EF4-FFF2-40B4-BE49-F238E27FC236}">
                <a16:creationId xmlns:a16="http://schemas.microsoft.com/office/drawing/2014/main" id="{1E76BCA2-5F76-41E1-93D2-9E15686EBC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4</a:t>
            </a:r>
          </a:p>
        </p:txBody>
      </p:sp>
      <p:sp>
        <p:nvSpPr>
          <p:cNvPr id="19" name="Segnaposto testo 21">
            <a:extLst>
              <a:ext uri="{FF2B5EF4-FFF2-40B4-BE49-F238E27FC236}">
                <a16:creationId xmlns:a16="http://schemas.microsoft.com/office/drawing/2014/main" id="{93F1150A-F391-439F-9142-1D394173F8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DE4611D0-9251-4461-A81B-BF33CED738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37818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408E6E3F-204E-44A7-B8ED-3661229CF8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44810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59664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- box colorati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19DDE471-F1C3-42CA-B620-E73410AFF487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8D8BFD1D-8871-44DB-A37D-B0BBD90BD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D7C492F9-BACC-4DAC-B8E1-15DAFFB2F3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21">
            <a:extLst>
              <a:ext uri="{FF2B5EF4-FFF2-40B4-BE49-F238E27FC236}">
                <a16:creationId xmlns:a16="http://schemas.microsoft.com/office/drawing/2014/main" id="{026739E2-0204-454A-8B02-500110F26D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9120" y="3055332"/>
            <a:ext cx="3657057" cy="364801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5A8C7D1D-1FC8-448A-BF90-1498D58BF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875" y="4288504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3C8916EF-6493-4793-8D18-87407564F6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559" y="4803907"/>
            <a:ext cx="1870441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E5BC9E10-3FEF-41DE-A126-4A0F12CE85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51266" y="3184378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A3892C17-93B9-4287-9394-139264022CC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34678" y="4289763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B79C8646-55E3-4B44-9F20-F445431E46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34678" y="5335061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7B1E2550-FD63-43D7-AF90-084F324CEF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5759" y="3166254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64641EFE-1A76-4CB9-B67F-CA697E5260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39171" y="4271639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72012173-DD63-4FE6-AEF5-622EFDFA43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10</a:t>
            </a:r>
          </a:p>
        </p:txBody>
      </p:sp>
    </p:spTree>
    <p:extLst>
      <p:ext uri="{BB962C8B-B14F-4D97-AF65-F5344CB8AC3E}">
        <p14:creationId xmlns:p14="http://schemas.microsoft.com/office/powerpoint/2010/main" val="2479215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sto - box con icone e fond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9C66EED2-386B-41AB-8C21-82D7D3223616}"/>
              </a:ext>
            </a:extLst>
          </p:cNvPr>
          <p:cNvSpPr/>
          <p:nvPr userDrawn="1"/>
        </p:nvSpPr>
        <p:spPr>
          <a:xfrm>
            <a:off x="0" y="714919"/>
            <a:ext cx="12192000" cy="6265426"/>
          </a:xfrm>
          <a:prstGeom prst="rect">
            <a:avLst/>
          </a:prstGeom>
          <a:solidFill>
            <a:srgbClr val="9CA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3C7E39C-D7B3-4C3A-8EDD-F0B71AA815EB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10B4AC39-F599-45EE-BE45-34AFC4E62C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9" name="Segnaposto testo 21">
            <a:extLst>
              <a:ext uri="{FF2B5EF4-FFF2-40B4-BE49-F238E27FC236}">
                <a16:creationId xmlns:a16="http://schemas.microsoft.com/office/drawing/2014/main" id="{5EAEB4E2-2E03-4058-8DF3-268727DAD8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8AEE0E21-F0A3-4465-B2C9-70D84A8C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25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F7494F6-BA01-4FE5-B980-1463502B7B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009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B431946E-A300-45CD-8C4B-55CB087054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8391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4C1E591C-7568-4B1F-8AE4-453F0FD249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12175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8" name="Segnaposto testo 4">
            <a:extLst>
              <a:ext uri="{FF2B5EF4-FFF2-40B4-BE49-F238E27FC236}">
                <a16:creationId xmlns:a16="http://schemas.microsoft.com/office/drawing/2014/main" id="{8833AF1F-937D-4768-B895-BE1A88CDC8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2056" y="368129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4">
            <a:extLst>
              <a:ext uri="{FF2B5EF4-FFF2-40B4-BE49-F238E27FC236}">
                <a16:creationId xmlns:a16="http://schemas.microsoft.com/office/drawing/2014/main" id="{8A0319EC-E5E7-461A-AC58-ABBFC134BD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5840" y="406334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0" name="Segnaposto testo 4">
            <a:extLst>
              <a:ext uri="{FF2B5EF4-FFF2-40B4-BE49-F238E27FC236}">
                <a16:creationId xmlns:a16="http://schemas.microsoft.com/office/drawing/2014/main" id="{B3C5E775-3DB4-47E8-A184-6F4B4C4B84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119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1" name="Segnaposto testo 4">
            <a:extLst>
              <a:ext uri="{FF2B5EF4-FFF2-40B4-BE49-F238E27FC236}">
                <a16:creationId xmlns:a16="http://schemas.microsoft.com/office/drawing/2014/main" id="{BC2237F1-3E38-40D2-B474-D042F9851E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903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2" name="Segnaposto testo 4">
            <a:extLst>
              <a:ext uri="{FF2B5EF4-FFF2-40B4-BE49-F238E27FC236}">
                <a16:creationId xmlns:a16="http://schemas.microsoft.com/office/drawing/2014/main" id="{06D14E39-B613-4EB4-B3CA-6F8E598774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58391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4">
            <a:extLst>
              <a:ext uri="{FF2B5EF4-FFF2-40B4-BE49-F238E27FC236}">
                <a16:creationId xmlns:a16="http://schemas.microsoft.com/office/drawing/2014/main" id="{B12099DE-23E7-49BA-84E9-3AD3EE4437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2175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4" name="Segnaposto testo 4">
            <a:extLst>
              <a:ext uri="{FF2B5EF4-FFF2-40B4-BE49-F238E27FC236}">
                <a16:creationId xmlns:a16="http://schemas.microsoft.com/office/drawing/2014/main" id="{E07804A6-6141-4D43-B733-DA9547B62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07950" y="570402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5" name="Segnaposto testo 4">
            <a:extLst>
              <a:ext uri="{FF2B5EF4-FFF2-40B4-BE49-F238E27FC236}">
                <a16:creationId xmlns:a16="http://schemas.microsoft.com/office/drawing/2014/main" id="{1CE44DEA-C7BB-433C-90EC-F2174FF392F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161734" y="6086072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6" name="Segnaposto testo 4">
            <a:extLst>
              <a:ext uri="{FF2B5EF4-FFF2-40B4-BE49-F238E27FC236}">
                <a16:creationId xmlns:a16="http://schemas.microsoft.com/office/drawing/2014/main" id="{76E33D45-905F-4E80-93B6-68C064FAB0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11</a:t>
            </a:r>
          </a:p>
        </p:txBody>
      </p:sp>
    </p:spTree>
    <p:extLst>
      <p:ext uri="{BB962C8B-B14F-4D97-AF65-F5344CB8AC3E}">
        <p14:creationId xmlns:p14="http://schemas.microsoft.com/office/powerpoint/2010/main" val="4903633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 presen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81A36354-F49D-466A-A25A-C38C33C78D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074414"/>
            <a:ext cx="12191996" cy="783586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</p:spTree>
    <p:extLst>
      <p:ext uri="{BB962C8B-B14F-4D97-AF65-F5344CB8AC3E}">
        <p14:creationId xmlns:p14="http://schemas.microsoft.com/office/powerpoint/2010/main" val="5113383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116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055D0F-A250-4C23-B6C4-8990A543A5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2B476AA-D6DF-4538-B5FA-A1F7F0A17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560E3C4-4B13-45DA-BB54-76B30042C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570-1FFE-4A7F-9D68-A18D252FF9B4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23CF396-687B-4485-B3D7-C9C8BCAEF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2A9A02D-1D7B-4DD3-8188-313125994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87EF-5BB4-4A0B-A450-C74B9990717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22951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>
            <a:extLst>
              <a:ext uri="{FF2B5EF4-FFF2-40B4-BE49-F238E27FC236}">
                <a16:creationId xmlns:a16="http://schemas.microsoft.com/office/drawing/2014/main" id="{5127389A-C3DF-3347-BE4D-69D534F0B9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[Slide title]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D99FC200-8318-B648-A0D5-0D72DB4D653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442913" y="1276212"/>
            <a:ext cx="11306173" cy="32017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tx2"/>
                </a:solidFill>
              </a:defRPr>
            </a:lvl9pPr>
          </a:lstStyle>
          <a:p>
            <a:r>
              <a:rPr lang="it-IT"/>
              <a:t>[Optional slide subtitle]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38912" y="1733550"/>
            <a:ext cx="9543288" cy="4484370"/>
          </a:xfr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  <a:p>
            <a:pPr lvl="5"/>
            <a:r>
              <a:rPr lang="it-IT"/>
              <a:t>Sixth level</a:t>
            </a:r>
          </a:p>
          <a:p>
            <a:pPr lvl="6"/>
            <a:r>
              <a:rPr lang="it-IT"/>
              <a:t>Seventh level</a:t>
            </a:r>
          </a:p>
          <a:p>
            <a:pPr lvl="7"/>
            <a:r>
              <a:rPr lang="it-IT"/>
              <a:t>Eighth level</a:t>
            </a:r>
          </a:p>
          <a:p>
            <a:pPr lvl="8"/>
            <a:r>
              <a:rPr lang="it-IT"/>
              <a:t>Ninth level</a:t>
            </a: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9CBF34F6-C56F-A645-B612-033F76243B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ootnotes">
            <a:extLst>
              <a:ext uri="{FF2B5EF4-FFF2-40B4-BE49-F238E27FC236}">
                <a16:creationId xmlns:a16="http://schemas.microsoft.com/office/drawing/2014/main" id="{FEB2C45C-E16E-4E28-BA4C-90354A51C2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32304" y="6355077"/>
            <a:ext cx="7315200" cy="274322"/>
          </a:xfrm>
        </p:spPr>
        <p:txBody>
          <a:bodyPr anchor="b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sz="750"/>
            </a:lvl1pPr>
            <a:lvl2pPr marL="0" indent="0">
              <a:spcAft>
                <a:spcPts val="0"/>
              </a:spcAft>
              <a:buFontTx/>
              <a:buNone/>
              <a:defRPr sz="750"/>
            </a:lvl2pPr>
            <a:lvl3pPr marL="0" indent="0">
              <a:spcAft>
                <a:spcPts val="0"/>
              </a:spcAft>
              <a:buFontTx/>
              <a:buNone/>
              <a:defRPr sz="750"/>
            </a:lvl3pPr>
            <a:lvl4pPr marL="0" indent="0">
              <a:spcAft>
                <a:spcPts val="0"/>
              </a:spcAft>
              <a:buFontTx/>
              <a:buNone/>
              <a:defRPr sz="750"/>
            </a:lvl4pPr>
            <a:lvl5pPr marL="0" indent="0">
              <a:spcAft>
                <a:spcPts val="0"/>
              </a:spcAft>
              <a:buFontTx/>
              <a:buNone/>
              <a:defRPr sz="750"/>
            </a:lvl5pPr>
            <a:lvl6pPr marL="0" indent="0">
              <a:spcAft>
                <a:spcPts val="0"/>
              </a:spcAft>
              <a:buFontTx/>
              <a:buNone/>
              <a:defRPr sz="750"/>
            </a:lvl6pPr>
            <a:lvl7pPr marL="0" indent="0">
              <a:spcAft>
                <a:spcPts val="0"/>
              </a:spcAft>
              <a:buFontTx/>
              <a:buNone/>
              <a:defRPr sz="750"/>
            </a:lvl7pPr>
            <a:lvl8pPr marL="0" indent="0">
              <a:spcAft>
                <a:spcPts val="0"/>
              </a:spcAft>
              <a:buFontTx/>
              <a:buNone/>
              <a:defRPr sz="750"/>
            </a:lvl8pPr>
            <a:lvl9pPr marL="0" indent="0">
              <a:spcAft>
                <a:spcPts val="0"/>
              </a:spcAft>
              <a:buFontTx/>
              <a:buNone/>
              <a:defRPr sz="750"/>
            </a:lvl9pPr>
          </a:lstStyle>
          <a:p>
            <a:pPr lvl="0"/>
            <a:r>
              <a:rPr lang="it-IT"/>
              <a:t>[Optional footnotes/references]</a:t>
            </a:r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124EBE94-9222-404D-8CB9-BB29235737B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46487925-D163-ED40-A98A-BC1B011B4BB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465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288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B8AC-11BB-482F-B962-DBA09C6F0C86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04396-8D0A-4562-9592-36A43F419B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22523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0925767A-46FC-4EEB-A858-ABC3AE87A8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19" name="Segnaposto testo 23">
            <a:extLst>
              <a:ext uri="{FF2B5EF4-FFF2-40B4-BE49-F238E27FC236}">
                <a16:creationId xmlns:a16="http://schemas.microsoft.com/office/drawing/2014/main" id="{5B6CC0FC-F500-4CDC-912C-821057CED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185196"/>
            <a:ext cx="12192000" cy="67280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F9CF12E8-A7B2-44E5-BFBF-1A9DAAE205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648681"/>
            <a:ext cx="12192000" cy="1536515"/>
          </a:xfrm>
        </p:spPr>
        <p:txBody>
          <a:bodyPr anchor="ctr"/>
          <a:lstStyle>
            <a:lvl1pPr marL="0" indent="0" algn="ctr">
              <a:buFontTx/>
              <a:buNone/>
              <a:defRPr sz="40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PRESENTAZIONE</a:t>
            </a:r>
          </a:p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5034374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2F2A65F6-AB88-4697-93D3-CEBBEF01F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211" y="265658"/>
            <a:ext cx="559283" cy="569640"/>
          </a:xfrm>
          <a:prstGeom prst="rect">
            <a:avLst/>
          </a:prstGeom>
        </p:spPr>
      </p:pic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C491E63-151D-463D-A79D-E555B5EA29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818126"/>
            <a:ext cx="12192000" cy="103987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</a:t>
            </a:r>
            <a:br>
              <a:rPr lang="it-IT"/>
            </a:br>
            <a:r>
              <a:rPr lang="it-IT"/>
              <a:t>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53" name="Segnaposto testo 21">
            <a:extLst>
              <a:ext uri="{FF2B5EF4-FFF2-40B4-BE49-F238E27FC236}">
                <a16:creationId xmlns:a16="http://schemas.microsoft.com/office/drawing/2014/main" id="{A540BCC5-67B1-49D0-B1CD-35E4936ABC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81549"/>
            <a:ext cx="12192000" cy="1403647"/>
          </a:xfrm>
        </p:spPr>
        <p:txBody>
          <a:bodyPr anchor="t"/>
          <a:lstStyle>
            <a:lvl1pPr marL="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  <a:lvl2pPr marL="4572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2pPr>
            <a:lvl3pPr marL="9144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3pPr>
            <a:lvl4pPr marL="13716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4pPr>
            <a:lvl5pPr marL="1828800" indent="0" algn="ctr">
              <a:buFontTx/>
              <a:buNone/>
              <a:defRPr sz="4000"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5pPr>
          </a:lstStyle>
          <a:p>
            <a:pPr lvl="0"/>
            <a:r>
              <a:rPr lang="it-IT"/>
              <a:t>TITOLO CAPITOLO</a:t>
            </a:r>
          </a:p>
        </p:txBody>
      </p:sp>
    </p:spTree>
    <p:extLst>
      <p:ext uri="{BB962C8B-B14F-4D97-AF65-F5344CB8AC3E}">
        <p14:creationId xmlns:p14="http://schemas.microsoft.com/office/powerpoint/2010/main" val="13651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BE82574D-122A-4E5B-A50F-875002C1E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D49F31F-7A01-4F9C-A1B9-420CED4B8C6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423E44-A51B-47DD-B2AC-98DA11DD08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040C9F-FCA9-4538-9748-D13B68DCDB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</a:t>
            </a:r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70783563-994A-4D2E-B431-91F4F16028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2A87A274-F044-4B7E-A4BF-9604D400B7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4" name="Segnaposto testo 4">
            <a:extLst>
              <a:ext uri="{FF2B5EF4-FFF2-40B4-BE49-F238E27FC236}">
                <a16:creationId xmlns:a16="http://schemas.microsoft.com/office/drawing/2014/main" id="{6EBD4D17-AE5F-403E-9858-EDC284D776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36809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  <p:sp>
        <p:nvSpPr>
          <p:cNvPr id="25" name="Segnaposto testo 4">
            <a:extLst>
              <a:ext uri="{FF2B5EF4-FFF2-40B4-BE49-F238E27FC236}">
                <a16:creationId xmlns:a16="http://schemas.microsoft.com/office/drawing/2014/main" id="{81178374-A2AC-4220-9BF8-CC2241812B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8760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1</a:t>
            </a:r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D1F1DC0B-A87F-4D12-97FF-7C4B192CDA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8760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2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A06139A9-4ACE-4CC6-8BB6-9B75C683E7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37307" y="29817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739255F9-3F0E-4EEC-A068-77616E1DF8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37307" y="480651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FOTO 3</a:t>
            </a:r>
          </a:p>
        </p:txBody>
      </p:sp>
    </p:spTree>
    <p:extLst>
      <p:ext uri="{BB962C8B-B14F-4D97-AF65-F5344CB8AC3E}">
        <p14:creationId xmlns:p14="http://schemas.microsoft.com/office/powerpoint/2010/main" val="898175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e line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B90549A-9B0E-49D7-ABBD-6A703EE64F33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Elemento grafico 18">
            <a:extLst>
              <a:ext uri="{FF2B5EF4-FFF2-40B4-BE49-F238E27FC236}">
                <a16:creationId xmlns:a16="http://schemas.microsoft.com/office/drawing/2014/main" id="{36902F43-5D0C-4F88-8D4E-2D2F3767FB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7CAB90D6-A3C2-4DBE-B705-4A914EB0CA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7"/>
            <a:ext cx="10925175" cy="284392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2DFE8FCF-A8E9-4941-80ED-5A35EF1D41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903" y="4594307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9E88A7BA-240E-4728-9C16-AC356B903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901" y="5293554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E4B06042-4E0C-404C-92AF-33C4F6ECC1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53071" y="457673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F93AE7BB-4312-42F2-82B8-6A0C1821C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3069" y="527598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D247CD8D-E097-4B14-BDFA-CB4B52F657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3048" y="45746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2E6DC9AE-C98C-4B68-A6AB-5B3F65AFAE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3046" y="52739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F42AA6D8-4706-4D49-B882-FEF297085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14070" y="45958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FF840EA5-E3F4-4D2B-BB6B-69086D159F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14068" y="52951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1E63F36C-073E-4662-B300-62665B167F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5</a:t>
            </a:r>
          </a:p>
        </p:txBody>
      </p:sp>
    </p:spTree>
    <p:extLst>
      <p:ext uri="{BB962C8B-B14F-4D97-AF65-F5344CB8AC3E}">
        <p14:creationId xmlns:p14="http://schemas.microsoft.com/office/powerpoint/2010/main" val="11863934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 foto e tes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9E10F073-DE12-4985-A06A-A984CEAE39BA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BF64307-C353-4257-BF0D-92B6D1BF34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6" name="Segnaposto testo 4">
            <a:extLst>
              <a:ext uri="{FF2B5EF4-FFF2-40B4-BE49-F238E27FC236}">
                <a16:creationId xmlns:a16="http://schemas.microsoft.com/office/drawing/2014/main" id="{E2D76FA9-5A3A-4000-868C-745E97D8E1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2</a:t>
            </a:r>
          </a:p>
        </p:txBody>
      </p:sp>
      <p:sp>
        <p:nvSpPr>
          <p:cNvPr id="18" name="Segnaposto testo 21">
            <a:extLst>
              <a:ext uri="{FF2B5EF4-FFF2-40B4-BE49-F238E27FC236}">
                <a16:creationId xmlns:a16="http://schemas.microsoft.com/office/drawing/2014/main" id="{E9E9B567-9C6F-4336-90DB-06918EEEC3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1213645"/>
            <a:ext cx="2357836" cy="501675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21">
            <a:extLst>
              <a:ext uri="{FF2B5EF4-FFF2-40B4-BE49-F238E27FC236}">
                <a16:creationId xmlns:a16="http://schemas.microsoft.com/office/drawing/2014/main" id="{4C369D6B-E481-4DEF-B402-374E957208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22895" y="2881744"/>
            <a:ext cx="3150450" cy="2762611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1" name="Segnaposto testo 21">
            <a:extLst>
              <a:ext uri="{FF2B5EF4-FFF2-40B4-BE49-F238E27FC236}">
                <a16:creationId xmlns:a16="http://schemas.microsoft.com/office/drawing/2014/main" id="{D07F6B7E-8833-41C5-898F-4F7A0AF71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22895" y="2391999"/>
            <a:ext cx="3150450" cy="48974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43901C7F-9CE4-4D18-B834-AD4F06E44F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6045" y="737937"/>
            <a:ext cx="2211805" cy="175525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0">
                <a:ln>
                  <a:noFill/>
                </a:ln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‘‘</a:t>
            </a:r>
          </a:p>
        </p:txBody>
      </p:sp>
    </p:spTree>
    <p:extLst>
      <p:ext uri="{BB962C8B-B14F-4D97-AF65-F5344CB8AC3E}">
        <p14:creationId xmlns:p14="http://schemas.microsoft.com/office/powerpoint/2010/main" val="13032484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oto grand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B5F3E27C-C14B-4D9D-9551-F82089962970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23C10755-1225-4A24-B2BB-7A186F33FD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D9EF1018-879C-4FF6-8449-821C81870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3</a:t>
            </a:r>
          </a:p>
        </p:txBody>
      </p:sp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20EF069B-55EA-4787-9A5B-2E88A7DA35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5538788"/>
            <a:ext cx="10925175" cy="10144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8F87D39E-AD8C-416D-B121-EB920C410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910" y="4950094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2E384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4312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52F50DA1-08B1-4631-B26A-335B12B3D8ED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BDC4E09E-C8E9-453C-B4D9-775885B24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4">
            <a:extLst>
              <a:ext uri="{FF2B5EF4-FFF2-40B4-BE49-F238E27FC236}">
                <a16:creationId xmlns:a16="http://schemas.microsoft.com/office/drawing/2014/main" id="{1E76BCA2-5F76-41E1-93D2-9E15686EBC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4</a:t>
            </a:r>
          </a:p>
        </p:txBody>
      </p:sp>
      <p:sp>
        <p:nvSpPr>
          <p:cNvPr id="19" name="Segnaposto testo 21">
            <a:extLst>
              <a:ext uri="{FF2B5EF4-FFF2-40B4-BE49-F238E27FC236}">
                <a16:creationId xmlns:a16="http://schemas.microsoft.com/office/drawing/2014/main" id="{93F1150A-F391-439F-9142-1D394173F8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3192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DE4611D0-9251-4461-A81B-BF33CED738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60" y="3781843"/>
            <a:ext cx="3107503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408E6E3F-204E-44A7-B8ED-3661229CF8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560" y="4481091"/>
            <a:ext cx="3254074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36188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e line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B90549A-9B0E-49D7-ABBD-6A703EE64F33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Elemento grafico 18">
            <a:extLst>
              <a:ext uri="{FF2B5EF4-FFF2-40B4-BE49-F238E27FC236}">
                <a16:creationId xmlns:a16="http://schemas.microsoft.com/office/drawing/2014/main" id="{36902F43-5D0C-4F88-8D4E-2D2F3767F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7CAB90D6-A3C2-4DBE-B705-4A914EB0CA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7"/>
            <a:ext cx="10925175" cy="2843923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2DFE8FCF-A8E9-4941-80ED-5A35EF1D41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903" y="4594307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9E88A7BA-240E-4728-9C16-AC356B903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901" y="5293554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E4B06042-4E0C-404C-92AF-33C4F6ECC1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53071" y="457673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F93AE7BB-4312-42F2-82B8-6A0C1821C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3069" y="527598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D247CD8D-E097-4B14-BDFA-CB4B52F657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3048" y="45746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2E6DC9AE-C98C-4B68-A6AB-5B3F65AFAE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3046" y="52739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F42AA6D8-4706-4D49-B882-FEF297085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14070" y="45958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01/2020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FF840EA5-E3F4-4D2B-BB6B-69086D159F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14068" y="52951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1E63F36C-073E-4662-B300-62665B167F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5</a:t>
            </a:r>
          </a:p>
        </p:txBody>
      </p:sp>
    </p:spTree>
    <p:extLst>
      <p:ext uri="{BB962C8B-B14F-4D97-AF65-F5344CB8AC3E}">
        <p14:creationId xmlns:p14="http://schemas.microsoft.com/office/powerpoint/2010/main" val="40630790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38645350-E575-4240-A9E8-0F2F36508C85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82732BEB-D36C-4A55-BE2E-7918A00D0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6" name="Segnaposto testo 21">
            <a:extLst>
              <a:ext uri="{FF2B5EF4-FFF2-40B4-BE49-F238E27FC236}">
                <a16:creationId xmlns:a16="http://schemas.microsoft.com/office/drawing/2014/main" id="{13A8275D-D91E-4F92-901A-F2534154D9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242681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F9CD1DA5-58FF-41E9-BDEE-8B785EE03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6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60C72983-F35C-4860-83A9-AFCC4EF651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1196" y="4985542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F529E737-7FB2-4D51-8D9A-AAB2F86453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1194" y="5684789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CA33AE87-C7FA-4EB6-8555-731E290BF2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399" y="49679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B3E898AC-EAA7-4CC9-8B5B-F45060161F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397" y="56672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495C046E-8CA0-45A5-84EA-37475991AD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6963" y="49659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961CAC0A-6D30-4659-AD4E-D702CB0873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26961" y="56651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DC94ED32-D8FD-4BE5-A485-3E2DA56AB1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06324" y="49871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E074FE80-E315-4ABE-BDC8-01D093EA0B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06322" y="56863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73033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61ED3AF5-FC6F-4D2C-B028-2706D8E2B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C2A9122-B00C-4353-9B70-EF8C39459324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D4ECC5CB-D18B-40F0-B715-4FF457CD77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2CE72788-4B35-4F4B-8753-9F351BE8DB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17085E3C-51CD-4407-A5DA-E54DD908E0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7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B3E587F6-89F3-4B9E-BD91-0A48F01770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925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2E602951-7054-4788-BDC7-6EAE1CBC4A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709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C02CB050-86BB-49B0-8F0E-E142D80E6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94202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DFBA883C-AF7B-48E6-A5CD-F76F5F8A3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7986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12018D1-3EE4-4E48-90BA-148B2C510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0461" y="4470115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376DFD80-DAF9-4D67-9AC5-159ECDE729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4245" y="4985517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81263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734CAAD3-7233-4335-B549-56C0A421053E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566C8B0-CF09-4F53-9F7D-BDFAF609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37AE578-E1FF-4E0A-A508-0219540C62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673B499B-79F6-4FA5-A188-051F2396FC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8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7CF75173-B89E-4329-A011-C1FC8940D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ACAF8B51-5EF6-420C-A7E2-B315AFFAF8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A6407CFF-718A-43D2-B79C-D2224BC48B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C5AAFF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F7B7B124-199E-4D14-A6C6-3A91B94371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611997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5F7C5425-7B5F-4E41-B670-12F530BE9859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70778B18-2048-430F-A67A-8E51DA64D5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7" name="Segnaposto testo 21">
            <a:extLst>
              <a:ext uri="{FF2B5EF4-FFF2-40B4-BE49-F238E27FC236}">
                <a16:creationId xmlns:a16="http://schemas.microsoft.com/office/drawing/2014/main" id="{E419B4E5-FF31-4665-B725-A19BD0784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331E85E8-F52D-4972-9EE9-9D0199D302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9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id="{8B012E45-8C48-492F-A3E7-3F1576C6AD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9270" y="3601725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9392CE1F-7BA8-4ECD-9646-583EAF0251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4954" y="4117128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  <p:sp>
        <p:nvSpPr>
          <p:cNvPr id="21" name="Segnaposto testo 4">
            <a:extLst>
              <a:ext uri="{FF2B5EF4-FFF2-40B4-BE49-F238E27FC236}">
                <a16:creationId xmlns:a16="http://schemas.microsoft.com/office/drawing/2014/main" id="{872A5BA8-D57A-4A13-BAF6-BD5660E3EB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9601" y="3593849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rgbClr val="FF9784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E408B994-4D93-410F-9EB0-AF76FFD68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5285" y="4109252"/>
            <a:ext cx="2656015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</a:t>
            </a:r>
          </a:p>
        </p:txBody>
      </p:sp>
    </p:spTree>
    <p:extLst>
      <p:ext uri="{BB962C8B-B14F-4D97-AF65-F5344CB8AC3E}">
        <p14:creationId xmlns:p14="http://schemas.microsoft.com/office/powerpoint/2010/main" val="13814933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lorati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19DDE471-F1C3-42CA-B620-E73410AFF487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8D8BFD1D-8871-44DB-A37D-B0BBD90BD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D7C492F9-BACC-4DAC-B8E1-15DAFFB2F3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21">
            <a:extLst>
              <a:ext uri="{FF2B5EF4-FFF2-40B4-BE49-F238E27FC236}">
                <a16:creationId xmlns:a16="http://schemas.microsoft.com/office/drawing/2014/main" id="{026739E2-0204-454A-8B02-500110F26D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39120" y="3055332"/>
            <a:ext cx="3657057" cy="364801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5A8C7D1D-1FC8-448A-BF90-1498D58BF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0875" y="4288504"/>
            <a:ext cx="2671699" cy="1046557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3C8916EF-6493-4793-8D18-87407564F6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559" y="4803907"/>
            <a:ext cx="1870441" cy="142847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</a:t>
            </a:r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E5BC9E10-3FEF-41DE-A126-4A0F12CE85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51266" y="3184378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A3892C17-93B9-4287-9394-139264022CC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34678" y="4289763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B79C8646-55E3-4B44-9F20-F445431E46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34678" y="5335061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7B1E2550-FD63-43D7-AF90-084F324CEF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5759" y="3166254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64641EFE-1A76-4CB9-B67F-CA697E5260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39171" y="4271639"/>
            <a:ext cx="2153665" cy="809045"/>
          </a:xfrm>
        </p:spPr>
        <p:txBody>
          <a:bodyPr anchor="t">
            <a:normAutofit/>
          </a:bodyPr>
          <a:lstStyle>
            <a:lvl1pPr marL="0" indent="0" algn="l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br>
              <a:rPr lang="it-IT"/>
            </a:b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72012173-DD63-4FE6-AEF5-622EFDFA43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10</a:t>
            </a:r>
          </a:p>
        </p:txBody>
      </p:sp>
    </p:spTree>
    <p:extLst>
      <p:ext uri="{BB962C8B-B14F-4D97-AF65-F5344CB8AC3E}">
        <p14:creationId xmlns:p14="http://schemas.microsoft.com/office/powerpoint/2010/main" val="178317838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 e fond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9C66EED2-386B-41AB-8C21-82D7D3223616}"/>
              </a:ext>
            </a:extLst>
          </p:cNvPr>
          <p:cNvSpPr/>
          <p:nvPr userDrawn="1"/>
        </p:nvSpPr>
        <p:spPr>
          <a:xfrm>
            <a:off x="0" y="714919"/>
            <a:ext cx="12192000" cy="6265426"/>
          </a:xfrm>
          <a:prstGeom prst="rect">
            <a:avLst/>
          </a:prstGeom>
          <a:solidFill>
            <a:srgbClr val="9CA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3C7E39C-D7B3-4C3A-8EDD-F0B71AA815EB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10B4AC39-F599-45EE-BE45-34AFC4E62C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9" name="Segnaposto testo 21">
            <a:extLst>
              <a:ext uri="{FF2B5EF4-FFF2-40B4-BE49-F238E27FC236}">
                <a16:creationId xmlns:a16="http://schemas.microsoft.com/office/drawing/2014/main" id="{5EAEB4E2-2E03-4058-8DF3-268727DAD8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8AEE0E21-F0A3-4465-B2C9-70D84A8C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25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F7494F6-BA01-4FE5-B980-1463502B7B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009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6" name="Segnaposto testo 4">
            <a:extLst>
              <a:ext uri="{FF2B5EF4-FFF2-40B4-BE49-F238E27FC236}">
                <a16:creationId xmlns:a16="http://schemas.microsoft.com/office/drawing/2014/main" id="{B431946E-A300-45CD-8C4B-55CB087054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58391" y="366224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7" name="Segnaposto testo 4">
            <a:extLst>
              <a:ext uri="{FF2B5EF4-FFF2-40B4-BE49-F238E27FC236}">
                <a16:creationId xmlns:a16="http://schemas.microsoft.com/office/drawing/2014/main" id="{4C1E591C-7568-4B1F-8AE4-453F0FD249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12175" y="404429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38" name="Segnaposto testo 4">
            <a:extLst>
              <a:ext uri="{FF2B5EF4-FFF2-40B4-BE49-F238E27FC236}">
                <a16:creationId xmlns:a16="http://schemas.microsoft.com/office/drawing/2014/main" id="{8833AF1F-937D-4768-B895-BE1A88CDC8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32056" y="3681294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4">
            <a:extLst>
              <a:ext uri="{FF2B5EF4-FFF2-40B4-BE49-F238E27FC236}">
                <a16:creationId xmlns:a16="http://schemas.microsoft.com/office/drawing/2014/main" id="{8A0319EC-E5E7-461A-AC58-ABBFC134BD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5840" y="4063346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0" name="Segnaposto testo 4">
            <a:extLst>
              <a:ext uri="{FF2B5EF4-FFF2-40B4-BE49-F238E27FC236}">
                <a16:creationId xmlns:a16="http://schemas.microsoft.com/office/drawing/2014/main" id="{B3C5E775-3DB4-47E8-A184-6F4B4C4B84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119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1" name="Segnaposto testo 4">
            <a:extLst>
              <a:ext uri="{FF2B5EF4-FFF2-40B4-BE49-F238E27FC236}">
                <a16:creationId xmlns:a16="http://schemas.microsoft.com/office/drawing/2014/main" id="{BC2237F1-3E38-40D2-B474-D042F9851E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903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2" name="Segnaposto testo 4">
            <a:extLst>
              <a:ext uri="{FF2B5EF4-FFF2-40B4-BE49-F238E27FC236}">
                <a16:creationId xmlns:a16="http://schemas.microsoft.com/office/drawing/2014/main" id="{06D14E39-B613-4EB4-B3CA-6F8E598774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58391" y="5672692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4">
            <a:extLst>
              <a:ext uri="{FF2B5EF4-FFF2-40B4-BE49-F238E27FC236}">
                <a16:creationId xmlns:a16="http://schemas.microsoft.com/office/drawing/2014/main" id="{B12099DE-23E7-49BA-84E9-3AD3EE4437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12175" y="6054744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4" name="Segnaposto testo 4">
            <a:extLst>
              <a:ext uri="{FF2B5EF4-FFF2-40B4-BE49-F238E27FC236}">
                <a16:creationId xmlns:a16="http://schemas.microsoft.com/office/drawing/2014/main" id="{E07804A6-6141-4D43-B733-DA9547B62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07950" y="570402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5" name="Segnaposto testo 4">
            <a:extLst>
              <a:ext uri="{FF2B5EF4-FFF2-40B4-BE49-F238E27FC236}">
                <a16:creationId xmlns:a16="http://schemas.microsoft.com/office/drawing/2014/main" id="{1CE44DEA-C7BB-433C-90EC-F2174FF392F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161734" y="6086072"/>
            <a:ext cx="3296749" cy="302931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</a:p>
        </p:txBody>
      </p:sp>
      <p:sp>
        <p:nvSpPr>
          <p:cNvPr id="46" name="Segnaposto testo 4">
            <a:extLst>
              <a:ext uri="{FF2B5EF4-FFF2-40B4-BE49-F238E27FC236}">
                <a16:creationId xmlns:a16="http://schemas.microsoft.com/office/drawing/2014/main" id="{76E33D45-905F-4E80-93B6-68C064FAB0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11</a:t>
            </a:r>
          </a:p>
        </p:txBody>
      </p:sp>
    </p:spTree>
    <p:extLst>
      <p:ext uri="{BB962C8B-B14F-4D97-AF65-F5344CB8AC3E}">
        <p14:creationId xmlns:p14="http://schemas.microsoft.com/office/powerpoint/2010/main" val="4236680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38645350-E575-4240-A9E8-0F2F36508C85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82732BEB-D36C-4A55-BE2E-7918A00D06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6" name="Segnaposto testo 21">
            <a:extLst>
              <a:ext uri="{FF2B5EF4-FFF2-40B4-BE49-F238E27FC236}">
                <a16:creationId xmlns:a16="http://schemas.microsoft.com/office/drawing/2014/main" id="{13A8275D-D91E-4F92-901A-F2534154D9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242681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/>
          </a:p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F9CD1DA5-58FF-41E9-BDEE-8B785EE03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6</a:t>
            </a:r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60C72983-F35C-4860-83A9-AFCC4EF651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1196" y="4985542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F529E737-7FB2-4D51-8D9A-AAB2F86453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1194" y="5684789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CA33AE87-C7FA-4EB6-8555-731E290BF2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399" y="4967970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B3E898AC-EAA7-4CC9-8B5B-F45060161F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397" y="5667217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495C046E-8CA0-45A5-84EA-37475991AD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6963" y="49659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3" name="Segnaposto testo 4">
            <a:extLst>
              <a:ext uri="{FF2B5EF4-FFF2-40B4-BE49-F238E27FC236}">
                <a16:creationId xmlns:a16="http://schemas.microsoft.com/office/drawing/2014/main" id="{961CAC0A-6D30-4659-AD4E-D702CB0873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26961" y="56651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4" name="Segnaposto testo 4">
            <a:extLst>
              <a:ext uri="{FF2B5EF4-FFF2-40B4-BE49-F238E27FC236}">
                <a16:creationId xmlns:a16="http://schemas.microsoft.com/office/drawing/2014/main" id="{DC94ED32-D8FD-4BE5-A485-3E2DA56AB1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06324" y="4987105"/>
            <a:ext cx="2068848" cy="551166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8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+300</a:t>
            </a:r>
          </a:p>
        </p:txBody>
      </p:sp>
      <p:sp>
        <p:nvSpPr>
          <p:cNvPr id="35" name="Segnaposto testo 4">
            <a:extLst>
              <a:ext uri="{FF2B5EF4-FFF2-40B4-BE49-F238E27FC236}">
                <a16:creationId xmlns:a16="http://schemas.microsoft.com/office/drawing/2014/main" id="{E074FE80-E315-4ABE-BDC8-01D093EA0B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06322" y="5686352"/>
            <a:ext cx="2068849" cy="7523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894052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 presen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21">
            <a:extLst>
              <a:ext uri="{FF2B5EF4-FFF2-40B4-BE49-F238E27FC236}">
                <a16:creationId xmlns:a16="http://schemas.microsoft.com/office/drawing/2014/main" id="{81A36354-F49D-466A-A25A-C38C33C78D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074414"/>
            <a:ext cx="12191996" cy="783586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</a:t>
            </a:r>
          </a:p>
        </p:txBody>
      </p:sp>
    </p:spTree>
    <p:extLst>
      <p:ext uri="{BB962C8B-B14F-4D97-AF65-F5344CB8AC3E}">
        <p14:creationId xmlns:p14="http://schemas.microsoft.com/office/powerpoint/2010/main" val="39610771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80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Operaio edile">
            <a:extLst>
              <a:ext uri="{FF2B5EF4-FFF2-40B4-BE49-F238E27FC236}">
                <a16:creationId xmlns:a16="http://schemas.microsoft.com/office/drawing/2014/main" id="{61ED3AF5-FC6F-4D2C-B028-2706D8E2B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7875" y="1297838"/>
            <a:ext cx="914400" cy="9144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C2A9122-B00C-4353-9B70-EF8C39459324}"/>
              </a:ext>
            </a:extLst>
          </p:cNvPr>
          <p:cNvSpPr/>
          <p:nvPr userDrawn="1"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D4ECC5CB-D18B-40F0-B715-4FF457CD77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5" name="Segnaposto testo 21">
            <a:extLst>
              <a:ext uri="{FF2B5EF4-FFF2-40B4-BE49-F238E27FC236}">
                <a16:creationId xmlns:a16="http://schemas.microsoft.com/office/drawing/2014/main" id="{2CE72788-4B35-4F4B-8753-9F351BE8DB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1163638"/>
            <a:ext cx="10925175" cy="127279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incidunt</a:t>
            </a:r>
            <a:r>
              <a:rPr lang="it-IT"/>
              <a:t> ut </a:t>
            </a:r>
            <a:r>
              <a:rPr lang="it-IT" err="1"/>
              <a:t>labore</a:t>
            </a:r>
            <a:r>
              <a:rPr lang="it-IT"/>
              <a:t> et dolore magna </a:t>
            </a:r>
            <a:r>
              <a:rPr lang="it-IT" err="1"/>
              <a:t>aliqua</a:t>
            </a:r>
            <a:r>
              <a:rPr lang="it-IT"/>
              <a:t>. Ut </a:t>
            </a:r>
            <a:r>
              <a:rPr lang="it-IT" err="1"/>
              <a:t>enim</a:t>
            </a:r>
            <a:r>
              <a:rPr lang="it-IT"/>
              <a:t> ad </a:t>
            </a:r>
            <a:r>
              <a:rPr lang="it-IT" err="1"/>
              <a:t>minim</a:t>
            </a:r>
            <a:r>
              <a:rPr lang="it-IT"/>
              <a:t> </a:t>
            </a:r>
            <a:r>
              <a:rPr lang="it-IT" err="1"/>
              <a:t>veniam</a:t>
            </a:r>
            <a:r>
              <a:rPr lang="it-IT"/>
              <a:t>, </a:t>
            </a:r>
            <a:r>
              <a:rPr lang="it-IT" err="1"/>
              <a:t>quis</a:t>
            </a:r>
            <a:r>
              <a:rPr lang="it-IT"/>
              <a:t> nostrum </a:t>
            </a:r>
            <a:r>
              <a:rPr lang="it-IT" err="1"/>
              <a:t>exercitati</a:t>
            </a:r>
            <a:endParaRPr lang="it-IT"/>
          </a:p>
          <a:p>
            <a:pPr lvl="0"/>
            <a:endParaRPr lang="it-IT"/>
          </a:p>
        </p:txBody>
      </p:sp>
      <p:sp>
        <p:nvSpPr>
          <p:cNvPr id="26" name="Segnaposto testo 4">
            <a:extLst>
              <a:ext uri="{FF2B5EF4-FFF2-40B4-BE49-F238E27FC236}">
                <a16:creationId xmlns:a16="http://schemas.microsoft.com/office/drawing/2014/main" id="{17085E3C-51CD-4407-A5DA-E54DD908E0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6188" y="149494"/>
            <a:ext cx="10953750" cy="574406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800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Titolo SLIDE 7</a:t>
            </a:r>
          </a:p>
        </p:txBody>
      </p:sp>
      <p:sp>
        <p:nvSpPr>
          <p:cNvPr id="27" name="Segnaposto testo 4">
            <a:extLst>
              <a:ext uri="{FF2B5EF4-FFF2-40B4-BE49-F238E27FC236}">
                <a16:creationId xmlns:a16="http://schemas.microsoft.com/office/drawing/2014/main" id="{B3E587F6-89F3-4B9E-BD91-0A48F01770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925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4">
            <a:extLst>
              <a:ext uri="{FF2B5EF4-FFF2-40B4-BE49-F238E27FC236}">
                <a16:creationId xmlns:a16="http://schemas.microsoft.com/office/drawing/2014/main" id="{2E602951-7054-4788-BDC7-6EAE1CBC4A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709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29" name="Segnaposto testo 4">
            <a:extLst>
              <a:ext uri="{FF2B5EF4-FFF2-40B4-BE49-F238E27FC236}">
                <a16:creationId xmlns:a16="http://schemas.microsoft.com/office/drawing/2014/main" id="{C02CB050-86BB-49B0-8F0E-E142D80E6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94202" y="4426660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4">
            <a:extLst>
              <a:ext uri="{FF2B5EF4-FFF2-40B4-BE49-F238E27FC236}">
                <a16:creationId xmlns:a16="http://schemas.microsoft.com/office/drawing/2014/main" id="{DFBA883C-AF7B-48E6-A5CD-F76F5F8A3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7986" y="4942062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  <p:sp>
        <p:nvSpPr>
          <p:cNvPr id="31" name="Segnaposto testo 4">
            <a:extLst>
              <a:ext uri="{FF2B5EF4-FFF2-40B4-BE49-F238E27FC236}">
                <a16:creationId xmlns:a16="http://schemas.microsoft.com/office/drawing/2014/main" id="{F12018D1-3EE4-4E48-90BA-148B2C510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0461" y="4470115"/>
            <a:ext cx="3374639" cy="551166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2400" b="0">
                <a:solidFill>
                  <a:srgbClr val="404040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2" name="Segnaposto testo 4">
            <a:extLst>
              <a:ext uri="{FF2B5EF4-FFF2-40B4-BE49-F238E27FC236}">
                <a16:creationId xmlns:a16="http://schemas.microsoft.com/office/drawing/2014/main" id="{376DFD80-DAF9-4D67-9AC5-159ECDE729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4245" y="4985517"/>
            <a:ext cx="3296749" cy="752300"/>
          </a:xfrm>
        </p:spPr>
        <p:txBody>
          <a:bodyPr anchor="t">
            <a:normAutofit/>
          </a:bodyPr>
          <a:lstStyle>
            <a:lvl1pPr marL="0" indent="0" algn="ctr">
              <a:buFontTx/>
              <a:buNone/>
              <a:defRPr sz="1800" b="0">
                <a:solidFill>
                  <a:srgbClr val="40404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it-IT"/>
              <a:t>Lorem </a:t>
            </a:r>
            <a:r>
              <a:rPr lang="it-IT" err="1"/>
              <a:t>ipsum</a:t>
            </a:r>
            <a:r>
              <a:rPr lang="it-IT"/>
              <a:t> </a:t>
            </a:r>
            <a:br>
              <a:rPr lang="it-IT"/>
            </a:b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5747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A067CFE-162E-4E27-A3EE-D6C787D8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5A1414E-BBAF-48E4-8EB6-87665CFA9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DBE1AA-671B-4ACE-B803-8C38B4D7F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DF17BD-1622-40D0-8639-EDD63D93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D48055-89A4-4D16-9D38-F4D8E603E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8FC82-79A5-4732-AB82-16CB56896E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40744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  <p:sldLayoutId id="2147483653" r:id="rId7"/>
    <p:sldLayoutId id="2147483654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56" r:id="rId15"/>
    <p:sldLayoutId id="2147483664" r:id="rId16"/>
    <p:sldLayoutId id="2147483665" r:id="rId17"/>
    <p:sldLayoutId id="2147483794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B3F4D40-D6D4-4322-8DDA-C5608CB66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495C3FF-88CC-4BAC-A9AE-6359D171D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F9F5623-278C-4207-BF78-AE851965C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121E2-E68F-4E94-9279-26C2020088C5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ABBE9A7-7F5F-45B6-8154-BC51FD3B45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100958F-F5FE-4C56-A325-370653488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8C8FA-23FF-432A-ADCC-ACD7B9149B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960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A067CFE-162E-4E27-A3EE-D6C787D8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5A1414E-BBAF-48E4-8EB6-87665CFA9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DBE1AA-671B-4ACE-B803-8C38B4D7F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DF17BD-1622-40D0-8639-EDD63D93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D48055-89A4-4D16-9D38-F4D8E603E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8FC82-79A5-4732-AB82-16CB56896E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60955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60" r:id="rId21"/>
    <p:sldLayoutId id="2147483761" r:id="rId22"/>
    <p:sldLayoutId id="2147483762" r:id="rId23"/>
    <p:sldLayoutId id="2147483763" r:id="rId24"/>
    <p:sldLayoutId id="2147483764" r:id="rId25"/>
    <p:sldLayoutId id="2147483765" r:id="rId26"/>
    <p:sldLayoutId id="2147483773" r:id="rId27"/>
    <p:sldLayoutId id="2147483774" r:id="rId28"/>
    <p:sldLayoutId id="2147483775" r:id="rId29"/>
    <p:sldLayoutId id="2147483776" r:id="rId30"/>
    <p:sldLayoutId id="2147483777" r:id="rId3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A067CFE-162E-4E27-A3EE-D6C787D8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5A1414E-BBAF-48E4-8EB6-87665CFA9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DBE1AA-671B-4ACE-B803-8C38B4D7F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290EF-26E4-4672-BB8E-D6E84F9A222B}" type="datetimeFigureOut">
              <a:rPr lang="it-IT" smtClean="0"/>
              <a:t>14/11/2023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DF17BD-1622-40D0-8639-EDD63D93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D48055-89A4-4D16-9D38-F4D8E603E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8FC82-79A5-4732-AB82-16CB56896E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54943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13" Type="http://schemas.openxmlformats.org/officeDocument/2006/relationships/diagramQuickStyle" Target="../diagrams/quickStyl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2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2.xml"/><Relationship Id="rId5" Type="http://schemas.openxmlformats.org/officeDocument/2006/relationships/diagramQuickStyle" Target="../diagrams/quickStyle1.xml"/><Relationship Id="rId15" Type="http://schemas.microsoft.com/office/2007/relationships/diagramDrawing" Target="../diagrams/drawing2.xml"/><Relationship Id="rId10" Type="http://schemas.openxmlformats.org/officeDocument/2006/relationships/chart" Target="../charts/chart5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4.xml"/><Relationship Id="rId14" Type="http://schemas.openxmlformats.org/officeDocument/2006/relationships/diagramColors" Target="../diagrams/colors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3.jpg"/><Relationship Id="rId11" Type="http://schemas.openxmlformats.org/officeDocument/2006/relationships/image" Target="../media/image38.sv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svg"/><Relationship Id="rId9" Type="http://schemas.openxmlformats.org/officeDocument/2006/relationships/image" Target="../media/image3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42.jpeg"/><Relationship Id="rId4" Type="http://schemas.openxmlformats.org/officeDocument/2006/relationships/image" Target="../media/image41.svg"/><Relationship Id="rId9" Type="http://schemas.microsoft.com/office/2007/relationships/diagramDrawing" Target="../diagrams/drawing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chart" Target="../charts/chart6.xml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4.jpeg"/><Relationship Id="rId5" Type="http://schemas.openxmlformats.org/officeDocument/2006/relationships/image" Target="../media/image43.svg"/><Relationship Id="rId4" Type="http://schemas.openxmlformats.org/officeDocument/2006/relationships/image" Target="../media/image3.pn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5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9.jpeg"/><Relationship Id="rId5" Type="http://schemas.openxmlformats.org/officeDocument/2006/relationships/image" Target="../media/image42.jpe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2.png"/><Relationship Id="rId4" Type="http://schemas.openxmlformats.org/officeDocument/2006/relationships/image" Target="../media/image1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533;p71">
            <a:extLst>
              <a:ext uri="{FF2B5EF4-FFF2-40B4-BE49-F238E27FC236}">
                <a16:creationId xmlns:a16="http://schemas.microsoft.com/office/drawing/2014/main" id="{5F662FB2-A84A-4864-BA63-52FDA1CC9497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038" t="26998" r="30631" b="18170"/>
          <a:stretch/>
        </p:blipFill>
        <p:spPr>
          <a:xfrm flipH="1">
            <a:off x="0" y="0"/>
            <a:ext cx="12192001" cy="618519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CF7F12CB-C962-492F-A289-0E836BF864D8}"/>
              </a:ext>
            </a:extLst>
          </p:cNvPr>
          <p:cNvSpPr/>
          <p:nvPr/>
        </p:nvSpPr>
        <p:spPr>
          <a:xfrm rot="10800000">
            <a:off x="34353" y="3112167"/>
            <a:ext cx="12191999" cy="3073029"/>
          </a:xfrm>
          <a:prstGeom prst="rect">
            <a:avLst/>
          </a:prstGeom>
          <a:gradFill>
            <a:gsLst>
              <a:gs pos="14000">
                <a:schemeClr val="bg1">
                  <a:lumMod val="75000"/>
                  <a:lumOff val="25000"/>
                </a:schemeClr>
              </a:gs>
              <a:gs pos="100000">
                <a:srgbClr val="40404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DF381E4C-095A-48CF-A4FA-6608F02A927F}"/>
              </a:ext>
            </a:extLst>
          </p:cNvPr>
          <p:cNvSpPr txBox="1">
            <a:spLocks/>
          </p:cNvSpPr>
          <p:nvPr/>
        </p:nvSpPr>
        <p:spPr>
          <a:xfrm>
            <a:off x="17176" y="2954451"/>
            <a:ext cx="12226352" cy="13498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t-IT" sz="4000" dirty="0">
              <a:latin typeface="Source Sans Pro ExtraLight" panose="020B0303030403020204" pitchFamily="34" charset="0"/>
              <a:ea typeface="Source Sans Pro ExtraLight" panose="020B0303030403020204" pitchFamily="34" charset="0"/>
            </a:endParaRPr>
          </a:p>
          <a:p>
            <a:pPr marL="0" indent="0" algn="ctr">
              <a:buNone/>
            </a:pPr>
            <a:r>
              <a:rPr lang="it-IT" sz="4000" dirty="0">
                <a:latin typeface="Source Sans Pro ExtraLight" panose="020B0303030403020204" pitchFamily="34" charset="0"/>
                <a:ea typeface="Source Sans Pro ExtraLight" panose="020B0303030403020204" pitchFamily="34" charset="0"/>
              </a:rPr>
              <a:t>GRUPPO CAP </a:t>
            </a:r>
          </a:p>
          <a:p>
            <a:pPr marL="0" indent="0" algn="ctr">
              <a:buNone/>
            </a:pPr>
            <a:r>
              <a:rPr lang="it-IT" sz="4000" dirty="0">
                <a:latin typeface="Source Sans Pro ExtraLight" panose="020B0303030403020204" pitchFamily="34" charset="0"/>
                <a:ea typeface="Source Sans Pro ExtraLight" panose="020B0303030403020204" pitchFamily="34" charset="0"/>
              </a:rPr>
              <a:t>L’impatto della nuova direttiva per i gestori: criticità e opportunità</a:t>
            </a:r>
            <a:endParaRPr lang="it-IT" b="1" dirty="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97F5C5B8-1C6F-4497-90D5-D229C0CDA4FE}"/>
              </a:ext>
            </a:extLst>
          </p:cNvPr>
          <p:cNvSpPr/>
          <p:nvPr/>
        </p:nvSpPr>
        <p:spPr>
          <a:xfrm>
            <a:off x="3930696" y="3732804"/>
            <a:ext cx="381000" cy="381000"/>
          </a:xfrm>
          <a:prstGeom prst="roundRect">
            <a:avLst>
              <a:gd name="adj" fmla="val 16667"/>
            </a:avLst>
          </a:prstGeom>
          <a:solidFill>
            <a:srgbClr val="24E3FB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0E6CCC11-ABD5-4D08-8959-A8C3F79E6F1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F4E734C3-5BA5-423E-8403-A8A7CC1F746A}"/>
              </a:ext>
            </a:extLst>
          </p:cNvPr>
          <p:cNvSpPr txBox="1">
            <a:spLocks/>
          </p:cNvSpPr>
          <p:nvPr/>
        </p:nvSpPr>
        <p:spPr>
          <a:xfrm>
            <a:off x="7913817" y="5541633"/>
            <a:ext cx="10195074" cy="1383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it-IT" sz="4000">
              <a:latin typeface="Source Sans Pro ExtraLight" panose="020B0303030403020204" pitchFamily="34" charset="0"/>
              <a:ea typeface="Source Sans Pro ExtraLight" panose="020B0303030403020204" pitchFamily="34" charset="0"/>
            </a:endParaRPr>
          </a:p>
          <a:p>
            <a:pPr marL="0" indent="0" algn="ctr">
              <a:buNone/>
            </a:pPr>
            <a:endParaRPr lang="it-IT" sz="4000">
              <a:solidFill>
                <a:schemeClr val="bg1"/>
              </a:solidFill>
              <a:latin typeface="Source Sans Pro ExtraLight" panose="020B0303030403020204" pitchFamily="34" charset="0"/>
              <a:ea typeface="Source Sans Pro ExtraLight" panose="020B0303030403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D9FC35-1C86-4124-A604-AB7BB0885CA8}"/>
              </a:ext>
            </a:extLst>
          </p:cNvPr>
          <p:cNvSpPr txBox="1"/>
          <p:nvPr/>
        </p:nvSpPr>
        <p:spPr>
          <a:xfrm>
            <a:off x="4075254" y="6320291"/>
            <a:ext cx="4110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rPr>
              <a:t>27 ottobre 2023       Davide Scaglione</a:t>
            </a:r>
          </a:p>
          <a:p>
            <a:pPr algn="just"/>
            <a:endParaRPr lang="it-IT" b="1" dirty="0">
              <a:solidFill>
                <a:srgbClr val="2E384D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38E08EE-679A-B1ED-DCE5-A31196AE65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8814" y="187235"/>
            <a:ext cx="3724294" cy="206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0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F1A84D4-FA03-CFEE-7D7C-00AE7C999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TRATTAMENTI QUATERNARI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B3424EF-CDEF-5163-4AF3-205456AAD946}"/>
              </a:ext>
            </a:extLst>
          </p:cNvPr>
          <p:cNvSpPr txBox="1"/>
          <p:nvPr/>
        </p:nvSpPr>
        <p:spPr>
          <a:xfrm>
            <a:off x="411982" y="1397675"/>
            <a:ext cx="1119386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chemeClr val="bg1"/>
                </a:solidFill>
              </a:rPr>
              <a:t>Importante ancorare la </a:t>
            </a:r>
            <a:r>
              <a:rPr lang="it-IT" b="1" dirty="0">
                <a:solidFill>
                  <a:schemeClr val="bg1"/>
                </a:solidFill>
              </a:rPr>
              <a:t>responsabilità estesa del produttore (EPR) e il principio "chi inquina paga" </a:t>
            </a:r>
            <a:r>
              <a:rPr lang="it-IT" dirty="0">
                <a:solidFill>
                  <a:schemeClr val="bg1"/>
                </a:solidFill>
              </a:rPr>
              <a:t>nella nuova proposta legislativa.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chemeClr val="bg1"/>
                </a:solidFill>
              </a:rPr>
              <a:t>Importante assicurare che un forte sistema di EPR sia implementato attraverso questa direttiva. Tutte le misure di controllo alla fonte dovrebbero avere la priorità rispetto alle misure end-of-pipe.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chemeClr val="bg1"/>
                </a:solidFill>
              </a:rPr>
              <a:t> È economicamente ed ecologicamente più sensato evitare l'inquinamento alla fonte invece di rimuovere le sostanze una volta entrate nel ciclo dell'acqua, cosa difficile e costosa per gli impianti di trattamento delle acque reflue.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E5D71A7-3816-762D-453D-3FB4CD804202}"/>
              </a:ext>
            </a:extLst>
          </p:cNvPr>
          <p:cNvSpPr txBox="1"/>
          <p:nvPr/>
        </p:nvSpPr>
        <p:spPr>
          <a:xfrm>
            <a:off x="331597" y="4149969"/>
            <a:ext cx="114484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b="1" dirty="0">
              <a:solidFill>
                <a:srgbClr val="2E384D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FOCUS SU IMPIANTI DI TAGLIA MAGGIORE -&gt;  sopra i 200k AE (proposta Consiglio UE)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b="1" dirty="0">
              <a:solidFill>
                <a:srgbClr val="2E384D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Sarebbe fondamentale preliminare monitoraggio e analisi di rischio tenendo conto di uso/destino della risorsa a valle </a:t>
            </a:r>
          </a:p>
        </p:txBody>
      </p:sp>
    </p:spTree>
    <p:extLst>
      <p:ext uri="{BB962C8B-B14F-4D97-AF65-F5344CB8AC3E}">
        <p14:creationId xmlns:p14="http://schemas.microsoft.com/office/powerpoint/2010/main" val="1112237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AF7FE32-22AF-45FE-EEAA-62756CEAD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ENERGY NEUTRALITY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428266D-0A7B-E5F7-16FC-ACA0DBD85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85" y="1032640"/>
            <a:ext cx="8120251" cy="568591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667C30C-62C0-687C-A02C-DA1512CBA1DA}"/>
              </a:ext>
            </a:extLst>
          </p:cNvPr>
          <p:cNvSpPr txBox="1"/>
          <p:nvPr/>
        </p:nvSpPr>
        <p:spPr>
          <a:xfrm>
            <a:off x="9012382" y="2732809"/>
            <a:ext cx="317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CLIMATE NEUTRAL </a:t>
            </a:r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  <a:sym typeface="Wingdings" panose="05000000000000000000" pitchFamily="2" charset="2"/>
              </a:rPr>
              <a:t> CO2 EQ</a:t>
            </a:r>
            <a:endParaRPr lang="it-IT" b="1" dirty="0">
              <a:solidFill>
                <a:srgbClr val="2E384D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750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D5C27732-4356-420B-BEEE-5FF55E16B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6188" y="149225"/>
            <a:ext cx="10953750" cy="574675"/>
          </a:xfrm>
        </p:spPr>
        <p:txBody>
          <a:bodyPr>
            <a:noAutofit/>
          </a:bodyPr>
          <a:lstStyle/>
          <a:p>
            <a:r>
              <a:rPr lang="it-IT" sz="2400"/>
              <a:t>Consumi energetici Gruppo CAP 2022</a:t>
            </a:r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4444B816-17F9-7378-FF96-10B7D4AA7A28}"/>
              </a:ext>
            </a:extLst>
          </p:cNvPr>
          <p:cNvGraphicFramePr/>
          <p:nvPr/>
        </p:nvGraphicFramePr>
        <p:xfrm>
          <a:off x="8528442" y="3830571"/>
          <a:ext cx="3516186" cy="2878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ettangolo 10">
            <a:extLst>
              <a:ext uri="{FF2B5EF4-FFF2-40B4-BE49-F238E27FC236}">
                <a16:creationId xmlns:a16="http://schemas.microsoft.com/office/drawing/2014/main" id="{D69F99F2-FEA9-E0F1-92DB-F4190454904C}"/>
              </a:ext>
            </a:extLst>
          </p:cNvPr>
          <p:cNvSpPr/>
          <p:nvPr/>
        </p:nvSpPr>
        <p:spPr>
          <a:xfrm>
            <a:off x="7602466" y="1687588"/>
            <a:ext cx="155504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>
                <a:ln w="0"/>
                <a:solidFill>
                  <a:srgbClr val="0F6FC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Energia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>
                <a:ln w="0"/>
                <a:solidFill>
                  <a:srgbClr val="0F6FC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Elettrica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96634A-1E09-AB54-A512-2D8A0364F7FA}"/>
              </a:ext>
            </a:extLst>
          </p:cNvPr>
          <p:cNvSpPr/>
          <p:nvPr/>
        </p:nvSpPr>
        <p:spPr>
          <a:xfrm>
            <a:off x="7531100" y="4729238"/>
            <a:ext cx="162640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>
                <a:ln w="0"/>
                <a:solidFill>
                  <a:srgbClr val="7CCA6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>
                <a:ln w="0"/>
                <a:solidFill>
                  <a:srgbClr val="7CCA6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Naturale</a:t>
            </a:r>
          </a:p>
        </p:txBody>
      </p:sp>
      <p:graphicFrame>
        <p:nvGraphicFramePr>
          <p:cNvPr id="17" name="Grafico 16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/>
          <p:nvPr/>
        </p:nvGraphicFramePr>
        <p:xfrm>
          <a:off x="237980" y="802958"/>
          <a:ext cx="3734580" cy="26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Grafico 17">
            <a:extLst>
              <a:ext uri="{FF2B5EF4-FFF2-40B4-BE49-F238E27FC236}">
                <a16:creationId xmlns:a16="http://schemas.microsoft.com/office/drawing/2014/main" id="{00000000-0008-0000-0500-000006000000}"/>
              </a:ext>
            </a:extLst>
          </p:cNvPr>
          <p:cNvGraphicFramePr/>
          <p:nvPr/>
        </p:nvGraphicFramePr>
        <p:xfrm>
          <a:off x="4401694" y="841454"/>
          <a:ext cx="3129406" cy="26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0" name="Grafico 19">
            <a:extLst>
              <a:ext uri="{FF2B5EF4-FFF2-40B4-BE49-F238E27FC236}">
                <a16:creationId xmlns:a16="http://schemas.microsoft.com/office/drawing/2014/main" id="{00000000-0008-0000-0500-000004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2267057"/>
              </p:ext>
            </p:extLst>
          </p:nvPr>
        </p:nvGraphicFramePr>
        <p:xfrm>
          <a:off x="1370954" y="3830571"/>
          <a:ext cx="4897766" cy="2988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CCEDA870-6E79-1E9A-88EA-02091ECE37F5}"/>
              </a:ext>
            </a:extLst>
          </p:cNvPr>
          <p:cNvGraphicFramePr/>
          <p:nvPr/>
        </p:nvGraphicFramePr>
        <p:xfrm>
          <a:off x="8532387" y="871468"/>
          <a:ext cx="3516186" cy="2892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209422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62B1C89E-340D-51A4-65C5-B00465024C30}"/>
              </a:ext>
            </a:extLst>
          </p:cNvPr>
          <p:cNvSpPr/>
          <p:nvPr/>
        </p:nvSpPr>
        <p:spPr>
          <a:xfrm>
            <a:off x="7790" y="2901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F6AE7656-0024-F050-89DA-24338B08F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10" name="Segnaposto testo 4">
            <a:extLst>
              <a:ext uri="{FF2B5EF4-FFF2-40B4-BE49-F238E27FC236}">
                <a16:creationId xmlns:a16="http://schemas.microsoft.com/office/drawing/2014/main" id="{96F4E9B6-8593-1984-3B34-CB8B4FA6D579}"/>
              </a:ext>
            </a:extLst>
          </p:cNvPr>
          <p:cNvSpPr txBox="1">
            <a:spLocks/>
          </p:cNvSpPr>
          <p:nvPr/>
        </p:nvSpPr>
        <p:spPr>
          <a:xfrm>
            <a:off x="1283368" y="126245"/>
            <a:ext cx="1091657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Source Sans Pro Black"/>
                <a:ea typeface="Source Sans Pro Black"/>
                <a:cs typeface="+mn-cs"/>
              </a:rPr>
              <a:t>PIANO ENERGETICO GRUPPO CAP</a:t>
            </a:r>
            <a:endParaRPr kumimoji="0" lang="it-IT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Source Sans Pro Black" panose="020B0803030403020204" pitchFamily="34" charset="0"/>
              <a:ea typeface="Source Sans Pro Black" panose="020B0803030403020204" pitchFamily="34" charset="0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D891F09-3DEC-531E-D8EA-9A594D7190E9}"/>
              </a:ext>
            </a:extLst>
          </p:cNvPr>
          <p:cNvSpPr txBox="1"/>
          <p:nvPr/>
        </p:nvSpPr>
        <p:spPr>
          <a:xfrm>
            <a:off x="521773" y="2248888"/>
            <a:ext cx="3234407" cy="110799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1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AUMENTO DELLA QUOTA DI FONTI RINNOVABILI SUL TOTALE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05D1BCFB-7587-DCF3-A966-B3811848CDB0}"/>
              </a:ext>
            </a:extLst>
          </p:cNvPr>
          <p:cNvCxnSpPr>
            <a:cxnSpLocks/>
          </p:cNvCxnSpPr>
          <p:nvPr/>
        </p:nvCxnSpPr>
        <p:spPr>
          <a:xfrm flipH="1">
            <a:off x="292344" y="3742663"/>
            <a:ext cx="11133835" cy="0"/>
          </a:xfrm>
          <a:prstGeom prst="line">
            <a:avLst/>
          </a:prstGeom>
          <a:noFill/>
          <a:ln w="6350" cap="flat" cmpd="sng" algn="ctr">
            <a:solidFill>
              <a:srgbClr val="0F6FC6"/>
            </a:solidFill>
            <a:prstDash val="lgDash"/>
            <a:miter lim="800000"/>
          </a:ln>
          <a:effectLst/>
        </p:spPr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9598AE4-9F46-7088-B71A-1C281A53F334}"/>
              </a:ext>
            </a:extLst>
          </p:cNvPr>
          <p:cNvSpPr txBox="1"/>
          <p:nvPr/>
        </p:nvSpPr>
        <p:spPr>
          <a:xfrm>
            <a:off x="512248" y="4214486"/>
            <a:ext cx="3302562" cy="10984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1" i="0" u="none" strike="noStrike" kern="1200" cap="none" spc="0" normalizeH="0" baseline="0" noProof="0">
                <a:ln>
                  <a:noFill/>
                </a:ln>
                <a:solidFill>
                  <a:srgbClr val="F6A937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Arial"/>
              </a:rPr>
              <a:t>MIGLIORAMENTO DELL’EFFICIENZA ENERGETICA </a:t>
            </a:r>
            <a:endParaRPr kumimoji="0" lang="it-IT" sz="2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  <a:cs typeface="Arial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D3D643E-A517-CF2D-1D1E-0B53C2EB67DD}"/>
              </a:ext>
            </a:extLst>
          </p:cNvPr>
          <p:cNvSpPr txBox="1"/>
          <p:nvPr/>
        </p:nvSpPr>
        <p:spPr>
          <a:xfrm>
            <a:off x="521773" y="5773543"/>
            <a:ext cx="337765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>
                <a:ln>
                  <a:noFill/>
                </a:ln>
                <a:solidFill>
                  <a:srgbClr val="90D522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Arial"/>
              </a:rPr>
              <a:t>DIMINUZIONE DELLE EMISSIONI DI GAS SERRA </a:t>
            </a:r>
            <a:endParaRPr kumimoji="0" lang="it-IT" sz="2000" b="1" i="0" u="none" strike="noStrike" kern="0" cap="none" spc="0" normalizeH="0" baseline="0" noProof="0">
              <a:ln>
                <a:noFill/>
              </a:ln>
              <a:solidFill>
                <a:srgbClr val="90D522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0B5E43C4-CBF1-5CBF-DA5D-129F02D01515}"/>
              </a:ext>
            </a:extLst>
          </p:cNvPr>
          <p:cNvSpPr/>
          <p:nvPr/>
        </p:nvSpPr>
        <p:spPr>
          <a:xfrm>
            <a:off x="277011" y="2644161"/>
            <a:ext cx="180000" cy="180000"/>
          </a:xfrm>
          <a:prstGeom prst="ellipse">
            <a:avLst/>
          </a:prstGeom>
          <a:solidFill>
            <a:srgbClr val="0F6F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5113BFAE-3986-C94A-5347-69EDB5C4702C}"/>
              </a:ext>
            </a:extLst>
          </p:cNvPr>
          <p:cNvSpPr/>
          <p:nvPr/>
        </p:nvSpPr>
        <p:spPr>
          <a:xfrm>
            <a:off x="263870" y="4311503"/>
            <a:ext cx="180000" cy="18000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CE6572D-63A7-F39D-9007-AE2A70EFB0B9}"/>
              </a:ext>
            </a:extLst>
          </p:cNvPr>
          <p:cNvSpPr/>
          <p:nvPr/>
        </p:nvSpPr>
        <p:spPr>
          <a:xfrm>
            <a:off x="269949" y="5943870"/>
            <a:ext cx="180000" cy="180000"/>
          </a:xfrm>
          <a:prstGeom prst="ellipse">
            <a:avLst/>
          </a:prstGeom>
          <a:solidFill>
            <a:srgbClr val="90D5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6211741-F50C-A7FA-FE41-6EB5FD1144B3}"/>
              </a:ext>
            </a:extLst>
          </p:cNvPr>
          <p:cNvSpPr/>
          <p:nvPr/>
        </p:nvSpPr>
        <p:spPr>
          <a:xfrm>
            <a:off x="4291060" y="915252"/>
            <a:ext cx="7921529" cy="82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Linee di azione individuate da Gruppo CAP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2F17F131-B379-EA6A-1A67-0981646F0589}"/>
              </a:ext>
            </a:extLst>
          </p:cNvPr>
          <p:cNvSpPr/>
          <p:nvPr/>
        </p:nvSpPr>
        <p:spPr>
          <a:xfrm>
            <a:off x="-1735" y="952889"/>
            <a:ext cx="4281504" cy="75272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Obiettivi chiave UE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per il framework 2030 </a:t>
            </a:r>
          </a:p>
        </p:txBody>
      </p:sp>
      <p:pic>
        <p:nvPicPr>
          <p:cNvPr id="18" name="Picture 12" descr="Target Free Download PNG ">
            <a:extLst>
              <a:ext uri="{FF2B5EF4-FFF2-40B4-BE49-F238E27FC236}">
                <a16:creationId xmlns:a16="http://schemas.microsoft.com/office/drawing/2014/main" id="{4E21045E-A2D6-DD4D-5653-4A2F573C9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3074">
            <a:off x="3865997" y="677398"/>
            <a:ext cx="971986" cy="9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.jpg">
            <a:extLst>
              <a:ext uri="{FF2B5EF4-FFF2-40B4-BE49-F238E27FC236}">
                <a16:creationId xmlns:a16="http://schemas.microsoft.com/office/drawing/2014/main" id="{29B52188-9C61-D3D7-869F-FC3F82FEBE5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 rot="19654307">
            <a:off x="287867" y="1041006"/>
            <a:ext cx="552035" cy="380184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AD3BC8F9-7DE3-BEEC-DC67-D3C1E5F67F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383569">
            <a:off x="4920902" y="1079430"/>
            <a:ext cx="823712" cy="346200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EBBDB89-E0B3-D7BF-EAFA-39E6150FB211}"/>
              </a:ext>
            </a:extLst>
          </p:cNvPr>
          <p:cNvSpPr txBox="1"/>
          <p:nvPr/>
        </p:nvSpPr>
        <p:spPr>
          <a:xfrm>
            <a:off x="4650363" y="2388317"/>
            <a:ext cx="28271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PRODUZIONI DA FONTI RINNOVABILI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9406E91-FB6F-10B2-4CF5-D878D555BF3C}"/>
              </a:ext>
            </a:extLst>
          </p:cNvPr>
          <p:cNvSpPr txBox="1"/>
          <p:nvPr/>
        </p:nvSpPr>
        <p:spPr>
          <a:xfrm>
            <a:off x="8208207" y="1981680"/>
            <a:ext cx="271850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FOTOVOLTAICO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6C654BBD-4F42-864E-C8D1-0C30C028BF78}"/>
              </a:ext>
            </a:extLst>
          </p:cNvPr>
          <p:cNvSpPr txBox="1"/>
          <p:nvPr/>
        </p:nvSpPr>
        <p:spPr>
          <a:xfrm>
            <a:off x="8191543" y="2383128"/>
            <a:ext cx="358528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COGENERAZIONE A BIOGAS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6E88FDA0-C8E3-7CF5-B189-990BBE64CD37}"/>
              </a:ext>
            </a:extLst>
          </p:cNvPr>
          <p:cNvSpPr txBox="1"/>
          <p:nvPr/>
        </p:nvSpPr>
        <p:spPr>
          <a:xfrm>
            <a:off x="8208207" y="2862550"/>
            <a:ext cx="400438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COGENERAZIONE A METANO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DBAA0342-39F5-2A0E-B295-431FC3A6DB74}"/>
              </a:ext>
            </a:extLst>
          </p:cNvPr>
          <p:cNvSpPr txBox="1"/>
          <p:nvPr/>
        </p:nvSpPr>
        <p:spPr>
          <a:xfrm>
            <a:off x="8208207" y="3037123"/>
            <a:ext cx="338525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PPP  FOTOVOLTAICI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PPA  FONTI RINNOVABILI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31DF75ED-07C6-A843-6F87-48EE6551CDE0}"/>
              </a:ext>
            </a:extLst>
          </p:cNvPr>
          <p:cNvSpPr txBox="1"/>
          <p:nvPr/>
        </p:nvSpPr>
        <p:spPr>
          <a:xfrm>
            <a:off x="4697201" y="4174657"/>
            <a:ext cx="282717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6A937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Arial"/>
              </a:rPr>
              <a:t>EFFICIENTAMENTO ENERGETICO</a:t>
            </a: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C8F06F71-0C6B-03D8-60A8-3417D6424E09}"/>
              </a:ext>
            </a:extLst>
          </p:cNvPr>
          <p:cNvSpPr txBox="1"/>
          <p:nvPr/>
        </p:nvSpPr>
        <p:spPr>
          <a:xfrm>
            <a:off x="8188126" y="4119333"/>
            <a:ext cx="388055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EFFICIENTAMENTO ACQUEDOTTO 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6DE00AE6-42E9-EFC0-EBED-AAAC257A78A0}"/>
              </a:ext>
            </a:extLst>
          </p:cNvPr>
          <p:cNvSpPr txBox="1"/>
          <p:nvPr/>
        </p:nvSpPr>
        <p:spPr>
          <a:xfrm>
            <a:off x="8161937" y="4549356"/>
            <a:ext cx="388055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EFFICIENTAMENTO DEPURAZIONE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7634F0C9-063F-748C-9C67-8DDD8E550361}"/>
              </a:ext>
            </a:extLst>
          </p:cNvPr>
          <p:cNvSpPr txBox="1"/>
          <p:nvPr/>
        </p:nvSpPr>
        <p:spPr>
          <a:xfrm>
            <a:off x="4687676" y="5780245"/>
            <a:ext cx="282717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>
                <a:ln>
                  <a:noFill/>
                </a:ln>
                <a:solidFill>
                  <a:srgbClr val="90D522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RIDUZIONE EMISSIONI C02</a:t>
            </a: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F6FE9F5A-CDD3-0A97-B7E7-BA3D2D9A58AB}"/>
              </a:ext>
            </a:extLst>
          </p:cNvPr>
          <p:cNvSpPr txBox="1"/>
          <p:nvPr/>
        </p:nvSpPr>
        <p:spPr>
          <a:xfrm>
            <a:off x="8228362" y="5666178"/>
            <a:ext cx="271850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CONTABILIZZAZIONE</a:t>
            </a:r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A071FAE9-5ACB-49A8-574F-FEC65F2D0872}"/>
              </a:ext>
            </a:extLst>
          </p:cNvPr>
          <p:cNvSpPr txBox="1"/>
          <p:nvPr/>
        </p:nvSpPr>
        <p:spPr>
          <a:xfrm>
            <a:off x="8211698" y="6096201"/>
            <a:ext cx="271850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COMPENSAZIONE</a:t>
            </a:r>
          </a:p>
        </p:txBody>
      </p:sp>
      <p:cxnSp>
        <p:nvCxnSpPr>
          <p:cNvPr id="55" name="Connettore diritto 54">
            <a:extLst>
              <a:ext uri="{FF2B5EF4-FFF2-40B4-BE49-F238E27FC236}">
                <a16:creationId xmlns:a16="http://schemas.microsoft.com/office/drawing/2014/main" id="{56D9C584-A775-2D72-F53D-8DA8872C6E1B}"/>
              </a:ext>
            </a:extLst>
          </p:cNvPr>
          <p:cNvCxnSpPr>
            <a:cxnSpLocks/>
          </p:cNvCxnSpPr>
          <p:nvPr/>
        </p:nvCxnSpPr>
        <p:spPr>
          <a:xfrm flipH="1">
            <a:off x="292344" y="5429420"/>
            <a:ext cx="11133835" cy="0"/>
          </a:xfrm>
          <a:prstGeom prst="line">
            <a:avLst/>
          </a:prstGeom>
          <a:noFill/>
          <a:ln w="6350" cap="flat" cmpd="sng" algn="ctr">
            <a:solidFill>
              <a:srgbClr val="0F6FC6"/>
            </a:solidFill>
            <a:prstDash val="lgDash"/>
            <a:miter lim="800000"/>
          </a:ln>
          <a:effectLst/>
        </p:spPr>
      </p:cxnSp>
      <p:pic>
        <p:nvPicPr>
          <p:cNvPr id="3" name="Elemento grafico 2" descr="Play con riempimento a tinta unita">
            <a:extLst>
              <a:ext uri="{FF2B5EF4-FFF2-40B4-BE49-F238E27FC236}">
                <a16:creationId xmlns:a16="http://schemas.microsoft.com/office/drawing/2014/main" id="{EB8D3BB9-5462-E927-3EA1-EBC7E5571F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51140" y="1925541"/>
            <a:ext cx="423970" cy="1672497"/>
          </a:xfrm>
          <a:prstGeom prst="rect">
            <a:avLst/>
          </a:prstGeom>
        </p:spPr>
      </p:pic>
      <p:pic>
        <p:nvPicPr>
          <p:cNvPr id="46" name="Elemento grafico 45" descr="Play con riempimento a tinta unita">
            <a:extLst>
              <a:ext uri="{FF2B5EF4-FFF2-40B4-BE49-F238E27FC236}">
                <a16:creationId xmlns:a16="http://schemas.microsoft.com/office/drawing/2014/main" id="{0DE462C8-9D23-2BF3-31CE-F9E6CCB7A2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51140" y="3756923"/>
            <a:ext cx="423970" cy="1672497"/>
          </a:xfrm>
          <a:prstGeom prst="rect">
            <a:avLst/>
          </a:prstGeom>
        </p:spPr>
      </p:pic>
      <p:pic>
        <p:nvPicPr>
          <p:cNvPr id="47" name="Elemento grafico 46" descr="Play con riempimento a tinta unita">
            <a:extLst>
              <a:ext uri="{FF2B5EF4-FFF2-40B4-BE49-F238E27FC236}">
                <a16:creationId xmlns:a16="http://schemas.microsoft.com/office/drawing/2014/main" id="{8AEBB0D0-00B1-40BF-FCA9-F667E86D47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51140" y="5366297"/>
            <a:ext cx="423970" cy="1672497"/>
          </a:xfrm>
          <a:prstGeom prst="rect">
            <a:avLst/>
          </a:prstGeom>
        </p:spPr>
      </p:pic>
      <p:sp>
        <p:nvSpPr>
          <p:cNvPr id="2" name="Parentesi graffa aperta 1">
            <a:extLst>
              <a:ext uri="{FF2B5EF4-FFF2-40B4-BE49-F238E27FC236}">
                <a16:creationId xmlns:a16="http://schemas.microsoft.com/office/drawing/2014/main" id="{77415EA0-67AB-4725-F478-910082492462}"/>
              </a:ext>
            </a:extLst>
          </p:cNvPr>
          <p:cNvSpPr/>
          <p:nvPr/>
        </p:nvSpPr>
        <p:spPr>
          <a:xfrm>
            <a:off x="7948066" y="1823726"/>
            <a:ext cx="94268" cy="184629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Parentesi graffa aperta 55">
            <a:extLst>
              <a:ext uri="{FF2B5EF4-FFF2-40B4-BE49-F238E27FC236}">
                <a16:creationId xmlns:a16="http://schemas.microsoft.com/office/drawing/2014/main" id="{7CA12972-70C1-1FAC-08D1-7D18F28988A0}"/>
              </a:ext>
            </a:extLst>
          </p:cNvPr>
          <p:cNvSpPr/>
          <p:nvPr/>
        </p:nvSpPr>
        <p:spPr>
          <a:xfrm>
            <a:off x="7948066" y="4014839"/>
            <a:ext cx="94268" cy="1227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Parentesi graffa aperta 56">
            <a:extLst>
              <a:ext uri="{FF2B5EF4-FFF2-40B4-BE49-F238E27FC236}">
                <a16:creationId xmlns:a16="http://schemas.microsoft.com/office/drawing/2014/main" id="{2FD6AD4D-A8C9-5D3A-1080-FA08CB44F02D}"/>
              </a:ext>
            </a:extLst>
          </p:cNvPr>
          <p:cNvSpPr/>
          <p:nvPr/>
        </p:nvSpPr>
        <p:spPr>
          <a:xfrm>
            <a:off x="7948066" y="5554947"/>
            <a:ext cx="94268" cy="1227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722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: Rounded Corners 1031">
            <a:extLst>
              <a:ext uri="{FF2B5EF4-FFF2-40B4-BE49-F238E27FC236}">
                <a16:creationId xmlns:a16="http://schemas.microsoft.com/office/drawing/2014/main" id="{F3B176A4-C33A-8AB2-E132-903250D109B1}"/>
              </a:ext>
            </a:extLst>
          </p:cNvPr>
          <p:cNvSpPr/>
          <p:nvPr/>
        </p:nvSpPr>
        <p:spPr>
          <a:xfrm>
            <a:off x="1057730" y="4453605"/>
            <a:ext cx="2581983" cy="11020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B801F54-A4C5-4006-8648-088E77E3CCA3}"/>
              </a:ext>
            </a:extLst>
          </p:cNvPr>
          <p:cNvSpPr/>
          <p:nvPr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D95B000F-ED81-4D00-A842-BA206672F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graphicFrame>
        <p:nvGraphicFramePr>
          <p:cNvPr id="3" name="Diagramma 2">
            <a:extLst>
              <a:ext uri="{FF2B5EF4-FFF2-40B4-BE49-F238E27FC236}">
                <a16:creationId xmlns:a16="http://schemas.microsoft.com/office/drawing/2014/main" id="{7DE7FA52-5AE2-2FE1-A6BB-322ECAB9CC78}"/>
              </a:ext>
            </a:extLst>
          </p:cNvPr>
          <p:cNvGraphicFramePr/>
          <p:nvPr/>
        </p:nvGraphicFramePr>
        <p:xfrm>
          <a:off x="3699472" y="912568"/>
          <a:ext cx="7810128" cy="5672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" name="Picture 4">
            <a:extLst>
              <a:ext uri="{FF2B5EF4-FFF2-40B4-BE49-F238E27FC236}">
                <a16:creationId xmlns:a16="http://schemas.microsoft.com/office/drawing/2014/main" id="{AA8FE778-D1B4-356F-DA03-A0AF4C3B9A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53" b="25356"/>
          <a:stretch/>
        </p:blipFill>
        <p:spPr bwMode="auto">
          <a:xfrm>
            <a:off x="278206" y="2045193"/>
            <a:ext cx="3952987" cy="210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egnaposto testo 4">
            <a:extLst>
              <a:ext uri="{FF2B5EF4-FFF2-40B4-BE49-F238E27FC236}">
                <a16:creationId xmlns:a16="http://schemas.microsoft.com/office/drawing/2014/main" id="{99CCA263-C14E-E54C-EAE3-13028CFA902C}"/>
              </a:ext>
            </a:extLst>
          </p:cNvPr>
          <p:cNvSpPr txBox="1">
            <a:spLocks/>
          </p:cNvSpPr>
          <p:nvPr/>
        </p:nvSpPr>
        <p:spPr>
          <a:xfrm>
            <a:off x="1239838" y="79644"/>
            <a:ext cx="1095375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Fotovoltaico ed energie rinnovabili – progetti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D93B10-1A18-E16C-CEA3-0A992A226408}"/>
              </a:ext>
            </a:extLst>
          </p:cNvPr>
          <p:cNvSpPr txBox="1"/>
          <p:nvPr/>
        </p:nvSpPr>
        <p:spPr>
          <a:xfrm>
            <a:off x="972713" y="4544919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Investimenti in </a:t>
            </a: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fase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 di </a:t>
            </a: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messa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 a terra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34,4  </a:t>
            </a: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milioni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/euro</a:t>
            </a:r>
          </a:p>
        </p:txBody>
      </p:sp>
    </p:spTree>
    <p:extLst>
      <p:ext uri="{BB962C8B-B14F-4D97-AF65-F5344CB8AC3E}">
        <p14:creationId xmlns:p14="http://schemas.microsoft.com/office/powerpoint/2010/main" val="4027078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FFC0B33F-68A5-4679-83F2-A93C476FE4D0}"/>
              </a:ext>
            </a:extLst>
          </p:cNvPr>
          <p:cNvGraphicFramePr>
            <a:graphicFrameLocks/>
          </p:cNvGraphicFramePr>
          <p:nvPr/>
        </p:nvGraphicFramePr>
        <p:xfrm>
          <a:off x="132996" y="2893083"/>
          <a:ext cx="11604097" cy="3878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ttangolo 3">
            <a:extLst>
              <a:ext uri="{FF2B5EF4-FFF2-40B4-BE49-F238E27FC236}">
                <a16:creationId xmlns:a16="http://schemas.microsoft.com/office/drawing/2014/main" id="{20A979D9-2DC5-45A1-BBDF-3A132464EF05}"/>
              </a:ext>
            </a:extLst>
          </p:cNvPr>
          <p:cNvSpPr/>
          <p:nvPr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5AFD2AA4-BC41-415B-931A-6FE7CD8DB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EC6DCFAE-7F20-4100-B0C6-F7A008D15307}"/>
              </a:ext>
            </a:extLst>
          </p:cNvPr>
          <p:cNvSpPr txBox="1">
            <a:spLocks/>
          </p:cNvSpPr>
          <p:nvPr/>
        </p:nvSpPr>
        <p:spPr>
          <a:xfrm>
            <a:off x="1246188" y="149494"/>
            <a:ext cx="1095375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rPr>
              <a:t>Proiezione autoconsumo da produzioni da fonte rinnovabile integrato con PPP</a:t>
            </a:r>
          </a:p>
        </p:txBody>
      </p:sp>
      <p:pic>
        <p:nvPicPr>
          <p:cNvPr id="12" name="Picture 4" descr="L&amp;#39;impianto solare galleggiante più grande del mondo in Giappone">
            <a:extLst>
              <a:ext uri="{FF2B5EF4-FFF2-40B4-BE49-F238E27FC236}">
                <a16:creationId xmlns:a16="http://schemas.microsoft.com/office/drawing/2014/main" id="{D017A294-A6D1-4CCD-B70B-01BEA78A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120" y="837399"/>
            <a:ext cx="2732114" cy="1691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81B3DA92-3F8C-44D4-AEB5-38BC3B31D2B9}"/>
              </a:ext>
            </a:extLst>
          </p:cNvPr>
          <p:cNvCxnSpPr>
            <a:cxnSpLocks/>
          </p:cNvCxnSpPr>
          <p:nvPr/>
        </p:nvCxnSpPr>
        <p:spPr>
          <a:xfrm flipH="1" flipV="1">
            <a:off x="4305782" y="2787516"/>
            <a:ext cx="799096" cy="1585587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408FFE89-F225-49F9-A463-60E58516EF46}"/>
              </a:ext>
            </a:extLst>
          </p:cNvPr>
          <p:cNvCxnSpPr>
            <a:cxnSpLocks/>
          </p:cNvCxnSpPr>
          <p:nvPr/>
        </p:nvCxnSpPr>
        <p:spPr>
          <a:xfrm flipV="1">
            <a:off x="5935044" y="2622932"/>
            <a:ext cx="734537" cy="1450377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6A3BCA3-B889-4ECB-94FE-6CCD0AF6BB39}"/>
              </a:ext>
            </a:extLst>
          </p:cNvPr>
          <p:cNvSpPr txBox="1"/>
          <p:nvPr/>
        </p:nvSpPr>
        <p:spPr>
          <a:xfrm>
            <a:off x="4713246" y="1792639"/>
            <a:ext cx="195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Energia termica cogeneratore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AE70018-0A82-4C8C-B4BC-561B99F1410F}"/>
              </a:ext>
            </a:extLst>
          </p:cNvPr>
          <p:cNvSpPr txBox="1"/>
          <p:nvPr/>
        </p:nvSpPr>
        <p:spPr>
          <a:xfrm>
            <a:off x="6959432" y="1067809"/>
            <a:ext cx="184035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VASCHE VOLANO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EFEB0CA5-8B24-2F9B-60D6-B82AE47BCF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098" y="829966"/>
            <a:ext cx="3138230" cy="1691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9577715-3721-CE09-3389-4AA09A506596}"/>
              </a:ext>
            </a:extLst>
          </p:cNvPr>
          <p:cNvSpPr txBox="1"/>
          <p:nvPr/>
        </p:nvSpPr>
        <p:spPr>
          <a:xfrm>
            <a:off x="4488796" y="1894521"/>
            <a:ext cx="199641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AGRIVOLTAICO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1026" name="Picture 2" descr="Pensilina fotovoltaica - Pannelli Fotovoltaici">
            <a:extLst>
              <a:ext uri="{FF2B5EF4-FFF2-40B4-BE49-F238E27FC236}">
                <a16:creationId xmlns:a16="http://schemas.microsoft.com/office/drawing/2014/main" id="{E31732ED-2E4E-D256-C094-06FCC33D0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12" y="815203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5C2AF6AE-669F-9D5F-C2A6-5DEE81178E41}"/>
              </a:ext>
            </a:extLst>
          </p:cNvPr>
          <p:cNvCxnSpPr>
            <a:cxnSpLocks/>
          </p:cNvCxnSpPr>
          <p:nvPr/>
        </p:nvCxnSpPr>
        <p:spPr>
          <a:xfrm flipH="1" flipV="1">
            <a:off x="2222339" y="2787516"/>
            <a:ext cx="2083443" cy="1801460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840B46B-CD04-F474-B7A2-40E90067956F}"/>
              </a:ext>
            </a:extLst>
          </p:cNvPr>
          <p:cNvSpPr txBox="1"/>
          <p:nvPr/>
        </p:nvSpPr>
        <p:spPr>
          <a:xfrm>
            <a:off x="482190" y="916595"/>
            <a:ext cx="1996418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MASTERPLAN fotovoltaico su </a:t>
            </a:r>
            <a:r>
              <a:rPr kumimoji="0" lang="it-IT" sz="18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deupratori</a:t>
            </a: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 e aree CAP</a:t>
            </a:r>
          </a:p>
        </p:txBody>
      </p: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A7C2FD12-7C05-477D-1E65-D573899CF7AC}"/>
              </a:ext>
            </a:extLst>
          </p:cNvPr>
          <p:cNvCxnSpPr>
            <a:cxnSpLocks/>
          </p:cNvCxnSpPr>
          <p:nvPr/>
        </p:nvCxnSpPr>
        <p:spPr>
          <a:xfrm flipV="1">
            <a:off x="7338349" y="2595026"/>
            <a:ext cx="2129742" cy="1110079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C24C2C6-E8DA-D28C-143A-AD91848CA274}"/>
              </a:ext>
            </a:extLst>
          </p:cNvPr>
          <p:cNvSpPr txBox="1"/>
          <p:nvPr/>
        </p:nvSpPr>
        <p:spPr>
          <a:xfrm>
            <a:off x="9926320" y="5946468"/>
            <a:ext cx="20507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Parte dell’energia prodotta è ceduta in rete in particolare per il  Calore, il Biometano e l’energia elettrica in eccesso nelle ore di massima produzione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6F84DDD-D548-C625-E385-A6DF5C4826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68091" y="844923"/>
            <a:ext cx="2487438" cy="1738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1EBB712-EF5F-F465-0059-1421FA7841E7}"/>
              </a:ext>
            </a:extLst>
          </p:cNvPr>
          <p:cNvSpPr txBox="1"/>
          <p:nvPr/>
        </p:nvSpPr>
        <p:spPr>
          <a:xfrm>
            <a:off x="9649019" y="1192474"/>
            <a:ext cx="1840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AREE COMUNALI E COMUNITA ENERGETICHE</a:t>
            </a:r>
          </a:p>
        </p:txBody>
      </p:sp>
    </p:spTree>
    <p:extLst>
      <p:ext uri="{BB962C8B-B14F-4D97-AF65-F5344CB8AC3E}">
        <p14:creationId xmlns:p14="http://schemas.microsoft.com/office/powerpoint/2010/main" val="245558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>
            <a:extLst>
              <a:ext uri="{FF2B5EF4-FFF2-40B4-BE49-F238E27FC236}">
                <a16:creationId xmlns:a16="http://schemas.microsoft.com/office/drawing/2014/main" id="{F872E695-2929-92CB-639C-62B6B80281EE}"/>
              </a:ext>
            </a:extLst>
          </p:cNvPr>
          <p:cNvSpPr/>
          <p:nvPr/>
        </p:nvSpPr>
        <p:spPr>
          <a:xfrm>
            <a:off x="-39625" y="789128"/>
            <a:ext cx="12195308" cy="5821075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A979D9-2DC5-45A1-BBDF-3A132464EF05}"/>
              </a:ext>
            </a:extLst>
          </p:cNvPr>
          <p:cNvSpPr/>
          <p:nvPr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5AFD2AA4-BC41-415B-931A-6FE7CD8DB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EC6DCFAE-7F20-4100-B0C6-F7A008D15307}"/>
              </a:ext>
            </a:extLst>
          </p:cNvPr>
          <p:cNvSpPr txBox="1">
            <a:spLocks/>
          </p:cNvSpPr>
          <p:nvPr/>
        </p:nvSpPr>
        <p:spPr>
          <a:xfrm>
            <a:off x="1246188" y="149494"/>
            <a:ext cx="1095375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Source Sans Pro Black"/>
                <a:ea typeface="Source Sans Pro Black"/>
                <a:cs typeface="+mn-cs"/>
              </a:rPr>
              <a:t>Master Plan Fotovoltaico – esempi interventi</a:t>
            </a:r>
          </a:p>
        </p:txBody>
      </p:sp>
      <p:pic>
        <p:nvPicPr>
          <p:cNvPr id="43" name="Immagine 42">
            <a:extLst>
              <a:ext uri="{FF2B5EF4-FFF2-40B4-BE49-F238E27FC236}">
                <a16:creationId xmlns:a16="http://schemas.microsoft.com/office/drawing/2014/main" id="{2D6A1319-5FF5-0A42-5DCA-3BF8B080DB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88" r="72032"/>
          <a:stretch/>
        </p:blipFill>
        <p:spPr>
          <a:xfrm>
            <a:off x="670227" y="1129064"/>
            <a:ext cx="3019012" cy="4942322"/>
          </a:xfrm>
          <a:prstGeom prst="rect">
            <a:avLst/>
          </a:prstGeom>
          <a:effectLst>
            <a:outerShdw blurRad="127000" dir="5400000" sx="102000" sy="102000" algn="tl" rotWithShape="0">
              <a:prstClr val="black">
                <a:alpha val="17000"/>
              </a:prstClr>
            </a:outerShdw>
          </a:effectLst>
        </p:spPr>
      </p:pic>
      <p:sp>
        <p:nvSpPr>
          <p:cNvPr id="44" name="Rettangolo 43">
            <a:extLst>
              <a:ext uri="{FF2B5EF4-FFF2-40B4-BE49-F238E27FC236}">
                <a16:creationId xmlns:a16="http://schemas.microsoft.com/office/drawing/2014/main" id="{0226E25E-7C02-EE92-5FC9-8FD8EC726CEC}"/>
              </a:ext>
            </a:extLst>
          </p:cNvPr>
          <p:cNvSpPr/>
          <p:nvPr/>
        </p:nvSpPr>
        <p:spPr>
          <a:xfrm>
            <a:off x="944114" y="1428992"/>
            <a:ext cx="2471238" cy="273266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err="1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HeadQuarters</a:t>
            </a:r>
            <a:endParaRPr kumimoji="0" lang="it-IT" sz="2400" b="1" i="0" u="none" strike="noStrike" kern="1200" cap="none" spc="0" normalizeH="0" baseline="0" noProof="0">
              <a:ln>
                <a:noFill/>
              </a:ln>
              <a:solidFill>
                <a:srgbClr val="009DD9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Potenza impianto: </a:t>
            </a:r>
            <a:b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189,9 kWp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Produzione energetica annua: 238.210 kWh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Montaggio moduli in copertura: Aprile 22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Connessione impianto fotovoltaico: Attivo da ottobre 2022</a:t>
            </a:r>
            <a:endParaRPr kumimoji="0" lang="it-IT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46" name="Slide Number Placeholder 5">
            <a:extLst>
              <a:ext uri="{FF2B5EF4-FFF2-40B4-BE49-F238E27FC236}">
                <a16:creationId xmlns:a16="http://schemas.microsoft.com/office/drawing/2014/main" id="{C4011312-9C65-64AD-D9D4-961B69433576}"/>
              </a:ext>
            </a:extLst>
          </p:cNvPr>
          <p:cNvSpPr txBox="1">
            <a:spLocks/>
          </p:cNvSpPr>
          <p:nvPr/>
        </p:nvSpPr>
        <p:spPr>
          <a:xfrm>
            <a:off x="11627708" y="6422364"/>
            <a:ext cx="4393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E84DAF-E0B4-7949-B34E-9C9355ACD1E9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4" name="Picture 4">
            <a:extLst>
              <a:ext uri="{FF2B5EF4-FFF2-40B4-BE49-F238E27FC236}">
                <a16:creationId xmlns:a16="http://schemas.microsoft.com/office/drawing/2014/main" id="{04DE0B2E-3AE8-149C-8E01-8ADD8B3EA1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53" b="25356"/>
          <a:stretch/>
        </p:blipFill>
        <p:spPr bwMode="auto">
          <a:xfrm>
            <a:off x="670227" y="4461588"/>
            <a:ext cx="3019012" cy="1609797"/>
          </a:xfrm>
          <a:prstGeom prst="rect">
            <a:avLst/>
          </a:prstGeom>
        </p:spPr>
      </p:pic>
      <p:pic>
        <p:nvPicPr>
          <p:cNvPr id="55" name="Immagine 54">
            <a:extLst>
              <a:ext uri="{FF2B5EF4-FFF2-40B4-BE49-F238E27FC236}">
                <a16:creationId xmlns:a16="http://schemas.microsoft.com/office/drawing/2014/main" id="{736724CB-4DB3-7DC0-B2D4-0FA0842ED2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88" r="72032"/>
          <a:stretch/>
        </p:blipFill>
        <p:spPr>
          <a:xfrm>
            <a:off x="4555621" y="1129064"/>
            <a:ext cx="3019012" cy="4942322"/>
          </a:xfrm>
          <a:prstGeom prst="rect">
            <a:avLst/>
          </a:prstGeom>
          <a:effectLst>
            <a:outerShdw blurRad="127000" dir="5400000" sx="102000" sy="102000" algn="tl" rotWithShape="0">
              <a:prstClr val="black">
                <a:alpha val="17000"/>
              </a:prstClr>
            </a:outerShdw>
          </a:effectLst>
        </p:spPr>
      </p:pic>
      <p:sp>
        <p:nvSpPr>
          <p:cNvPr id="56" name="Rettangolo 55">
            <a:extLst>
              <a:ext uri="{FF2B5EF4-FFF2-40B4-BE49-F238E27FC236}">
                <a16:creationId xmlns:a16="http://schemas.microsoft.com/office/drawing/2014/main" id="{EC96425C-2AE5-5D9B-89BF-412225D4401F}"/>
              </a:ext>
            </a:extLst>
          </p:cNvPr>
          <p:cNvSpPr/>
          <p:nvPr/>
        </p:nvSpPr>
        <p:spPr>
          <a:xfrm>
            <a:off x="4829508" y="1428992"/>
            <a:ext cx="2471238" cy="273266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Depuratore </a:t>
            </a:r>
            <a:b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di Bareggio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Potenza impianto: 370,0 kWp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Produzione energetica annua: 390.000 kWh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Inizio installazione: </a:t>
            </a:r>
            <a:b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II semestre 2023 </a:t>
            </a:r>
            <a:b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(iter autorizzativo)</a:t>
            </a:r>
          </a:p>
        </p:txBody>
      </p:sp>
      <p:pic>
        <p:nvPicPr>
          <p:cNvPr id="58" name="Immagine 57">
            <a:extLst>
              <a:ext uri="{FF2B5EF4-FFF2-40B4-BE49-F238E27FC236}">
                <a16:creationId xmlns:a16="http://schemas.microsoft.com/office/drawing/2014/main" id="{0A160A38-D74C-2E29-DB0F-4FE5A4FBC3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88" r="72032"/>
          <a:stretch/>
        </p:blipFill>
        <p:spPr>
          <a:xfrm>
            <a:off x="8403246" y="1129064"/>
            <a:ext cx="3019012" cy="4942322"/>
          </a:xfrm>
          <a:prstGeom prst="rect">
            <a:avLst/>
          </a:prstGeom>
          <a:effectLst>
            <a:outerShdw blurRad="127000" dir="5400000" sx="102000" sy="102000" algn="tl" rotWithShape="0">
              <a:prstClr val="black">
                <a:alpha val="17000"/>
              </a:prstClr>
            </a:outerShdw>
          </a:effectLst>
        </p:spPr>
      </p:pic>
      <p:sp>
        <p:nvSpPr>
          <p:cNvPr id="59" name="Rettangolo 58">
            <a:extLst>
              <a:ext uri="{FF2B5EF4-FFF2-40B4-BE49-F238E27FC236}">
                <a16:creationId xmlns:a16="http://schemas.microsoft.com/office/drawing/2014/main" id="{4F27644E-87A9-1EA8-02C2-C47C68454F35}"/>
              </a:ext>
            </a:extLst>
          </p:cNvPr>
          <p:cNvSpPr/>
          <p:nvPr/>
        </p:nvSpPr>
        <p:spPr>
          <a:xfrm>
            <a:off x="8677133" y="1428992"/>
            <a:ext cx="2471238" cy="273266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9DD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Centrale di Trezzo sull’Adda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Potenza impianto: 320 kWp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Produzione energetica annua:  350.00 kWh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Fine installazione: </a:t>
            </a:r>
            <a:b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II semestre 2023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61" name="Rettangolo con angoli arrotondati 60">
            <a:extLst>
              <a:ext uri="{FF2B5EF4-FFF2-40B4-BE49-F238E27FC236}">
                <a16:creationId xmlns:a16="http://schemas.microsoft.com/office/drawing/2014/main" id="{6CED341F-2A44-ABB4-07F8-4679C7C2B084}"/>
              </a:ext>
            </a:extLst>
          </p:cNvPr>
          <p:cNvSpPr/>
          <p:nvPr/>
        </p:nvSpPr>
        <p:spPr>
          <a:xfrm>
            <a:off x="538487" y="1428992"/>
            <a:ext cx="263479" cy="263479"/>
          </a:xfrm>
          <a:prstGeom prst="roundRect">
            <a:avLst/>
          </a:prstGeom>
          <a:solidFill>
            <a:srgbClr val="24E3FB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tangolo con angoli arrotondati 61">
            <a:extLst>
              <a:ext uri="{FF2B5EF4-FFF2-40B4-BE49-F238E27FC236}">
                <a16:creationId xmlns:a16="http://schemas.microsoft.com/office/drawing/2014/main" id="{06E01407-FB63-7670-7B3F-765F872352C8}"/>
              </a:ext>
            </a:extLst>
          </p:cNvPr>
          <p:cNvSpPr/>
          <p:nvPr/>
        </p:nvSpPr>
        <p:spPr>
          <a:xfrm>
            <a:off x="4416668" y="1428992"/>
            <a:ext cx="263479" cy="263479"/>
          </a:xfrm>
          <a:prstGeom prst="roundRect">
            <a:avLst/>
          </a:prstGeom>
          <a:solidFill>
            <a:srgbClr val="24E3FB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ttangolo con angoli arrotondati 62">
            <a:extLst>
              <a:ext uri="{FF2B5EF4-FFF2-40B4-BE49-F238E27FC236}">
                <a16:creationId xmlns:a16="http://schemas.microsoft.com/office/drawing/2014/main" id="{207DC09C-274D-9605-2C36-E3A45C531CCE}"/>
              </a:ext>
            </a:extLst>
          </p:cNvPr>
          <p:cNvSpPr/>
          <p:nvPr/>
        </p:nvSpPr>
        <p:spPr>
          <a:xfrm>
            <a:off x="8268955" y="1428992"/>
            <a:ext cx="263479" cy="263479"/>
          </a:xfrm>
          <a:prstGeom prst="roundRect">
            <a:avLst/>
          </a:prstGeom>
          <a:solidFill>
            <a:srgbClr val="24E3FB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6A279847-2B4E-0AF2-FDE1-1C9BBBBD2B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3"/>
          <a:stretch/>
        </p:blipFill>
        <p:spPr bwMode="auto">
          <a:xfrm>
            <a:off x="4558542" y="4461587"/>
            <a:ext cx="3016091" cy="1609798"/>
          </a:xfrm>
          <a:prstGeom prst="rect">
            <a:avLst/>
          </a:prstGeom>
        </p:spPr>
      </p:pic>
      <p:pic>
        <p:nvPicPr>
          <p:cNvPr id="1026" name="FB2B172E-A0EB-4FE0-99F2-C862567B60F9" descr="PHOTO-2023-09-21-10-32-58.jpg">
            <a:extLst>
              <a:ext uri="{FF2B5EF4-FFF2-40B4-BE49-F238E27FC236}">
                <a16:creationId xmlns:a16="http://schemas.microsoft.com/office/drawing/2014/main" id="{117D839E-670C-193B-D0E9-25FABF1EA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802" y="4403294"/>
            <a:ext cx="2089700" cy="15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4182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775B8B3-8472-0A47-86D9-A6E57BF2B4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Simbiosi Industriale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1BF76CA-ACB7-4296-93A8-545670C2430C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392" y="980728"/>
            <a:ext cx="11089232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9354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23A28B3-C2A3-4C6B-9E36-11D500CABD31}"/>
              </a:ext>
            </a:extLst>
          </p:cNvPr>
          <p:cNvSpPr/>
          <p:nvPr/>
        </p:nvSpPr>
        <p:spPr>
          <a:xfrm>
            <a:off x="0" y="-19925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1B416394-14C4-4671-A85C-98735FE96B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2" name="Segnaposto testo 4">
            <a:extLst>
              <a:ext uri="{FF2B5EF4-FFF2-40B4-BE49-F238E27FC236}">
                <a16:creationId xmlns:a16="http://schemas.microsoft.com/office/drawing/2014/main" id="{CB178208-247D-4624-B8C2-54E035AB1F5B}"/>
              </a:ext>
            </a:extLst>
          </p:cNvPr>
          <p:cNvSpPr txBox="1">
            <a:spLocks/>
          </p:cNvSpPr>
          <p:nvPr/>
        </p:nvSpPr>
        <p:spPr>
          <a:xfrm>
            <a:off x="1172571" y="46857"/>
            <a:ext cx="1095375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Da impianti di depurazione a impianti di recupero risorse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2EC73D2-2FD2-422D-BEAE-CD0A8AB2767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80" y="748492"/>
            <a:ext cx="7334046" cy="5744759"/>
          </a:xfrm>
          <a:prstGeom prst="rect">
            <a:avLst/>
          </a:prstGeom>
        </p:spPr>
      </p:pic>
      <p:sp>
        <p:nvSpPr>
          <p:cNvPr id="12" name="Rettangolo arrotondato 9">
            <a:extLst>
              <a:ext uri="{FF2B5EF4-FFF2-40B4-BE49-F238E27FC236}">
                <a16:creationId xmlns:a16="http://schemas.microsoft.com/office/drawing/2014/main" id="{C1AFA9DC-3C99-4647-9A85-9B7FB3FACAFC}"/>
              </a:ext>
            </a:extLst>
          </p:cNvPr>
          <p:cNvSpPr/>
          <p:nvPr/>
        </p:nvSpPr>
        <p:spPr>
          <a:xfrm>
            <a:off x="7516056" y="1466732"/>
            <a:ext cx="4320343" cy="4524315"/>
          </a:xfrm>
          <a:prstGeom prst="rect">
            <a:avLst/>
          </a:prstGeom>
          <a:solidFill>
            <a:schemeClr val="accent1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Gli impianti di trattamento delle acque reflue possono essere rinnovati e integrati con tecnologie di natura differente per diventare bioraffinerie urbane multiuso a servizio della popolazione mediante il trattamento di flussi variegate: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Rifiuti urbani come le acque reflue e rifiuti organici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 combinazione di tecnologie eco-innovative con la co-digestione anaerobica consente un elevata possibilità di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recupero integrato di acqua, biometano, </a:t>
            </a:r>
            <a:r>
              <a:rPr kumimoji="0" lang="it-IT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fosforo,sabbie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biopolimeri,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determinando una strategia urbana coerente con le necessità del territorio.</a:t>
            </a: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16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9">
            <a:extLst>
              <a:ext uri="{FF2B5EF4-FFF2-40B4-BE49-F238E27FC236}">
                <a16:creationId xmlns:a16="http://schemas.microsoft.com/office/drawing/2014/main" id="{00F3DFAC-1F61-4192-BD6B-08316BE5E4A4}"/>
              </a:ext>
            </a:extLst>
          </p:cNvPr>
          <p:cNvSpPr/>
          <p:nvPr/>
        </p:nvSpPr>
        <p:spPr>
          <a:xfrm>
            <a:off x="6347310" y="1124745"/>
            <a:ext cx="3277083" cy="442674"/>
          </a:xfrm>
          <a:prstGeom prst="roundRect">
            <a:avLst/>
          </a:prstGeom>
          <a:solidFill>
            <a:schemeClr val="accent1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 riuso delle acque…..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A6D4D52-32DA-4101-B4CF-1FC805A7FE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347" y="1482533"/>
            <a:ext cx="4183006" cy="231140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FA3FE15-ABEB-47B0-96E4-CF2806E106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298" y="1159540"/>
            <a:ext cx="2978812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7975821-56CE-469C-A99C-CBDFB0C20D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42"/>
          <a:stretch/>
        </p:blipFill>
        <p:spPr>
          <a:xfrm rot="21160918">
            <a:off x="1962136" y="3202302"/>
            <a:ext cx="2263211" cy="2651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ttangolo arrotondato 9">
            <a:extLst>
              <a:ext uri="{FF2B5EF4-FFF2-40B4-BE49-F238E27FC236}">
                <a16:creationId xmlns:a16="http://schemas.microsoft.com/office/drawing/2014/main" id="{6E428B3E-E958-4BB1-A3BE-1548CA937D01}"/>
              </a:ext>
            </a:extLst>
          </p:cNvPr>
          <p:cNvSpPr/>
          <p:nvPr/>
        </p:nvSpPr>
        <p:spPr>
          <a:xfrm>
            <a:off x="1991545" y="5699362"/>
            <a:ext cx="3277083" cy="442674"/>
          </a:xfrm>
          <a:prstGeom prst="roundRect">
            <a:avLst/>
          </a:prstGeom>
          <a:solidFill>
            <a:schemeClr val="accent1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Dai fertilizzanti…..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tangolo arrotondato 9">
            <a:extLst>
              <a:ext uri="{FF2B5EF4-FFF2-40B4-BE49-F238E27FC236}">
                <a16:creationId xmlns:a16="http://schemas.microsoft.com/office/drawing/2014/main" id="{58C0B177-F642-47FE-823F-3C755A581BF1}"/>
              </a:ext>
            </a:extLst>
          </p:cNvPr>
          <p:cNvSpPr/>
          <p:nvPr/>
        </p:nvSpPr>
        <p:spPr>
          <a:xfrm>
            <a:off x="6152833" y="4010773"/>
            <a:ext cx="3920869" cy="442674"/>
          </a:xfrm>
          <a:prstGeom prst="roundRect">
            <a:avLst/>
          </a:prstGeom>
          <a:solidFill>
            <a:schemeClr val="accent1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Recupero di cellulosa e bioplastiche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1A04EA17-40AE-48EA-8A6B-2ADE7BE7E8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3374" y="4680251"/>
            <a:ext cx="2294096" cy="1720572"/>
          </a:xfrm>
          <a:prstGeom prst="rect">
            <a:avLst/>
          </a:prstGeom>
        </p:spPr>
      </p:pic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3D1ABF18-A613-4730-96F7-D3A3D201BE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it-IT" sz="2800" dirty="0"/>
              <a:t>Recupero di risorse</a:t>
            </a:r>
          </a:p>
        </p:txBody>
      </p:sp>
    </p:spTree>
    <p:extLst>
      <p:ext uri="{BB962C8B-B14F-4D97-AF65-F5344CB8AC3E}">
        <p14:creationId xmlns:p14="http://schemas.microsoft.com/office/powerpoint/2010/main" val="11646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62012A4-F3CA-4182-8206-52EDE82E14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Gruppo CAP: chi siamo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DAB28C4-4338-4A98-AADD-02E8379BDD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130" t="44660" r="11796" b="11455"/>
          <a:stretch/>
        </p:blipFill>
        <p:spPr>
          <a:xfrm>
            <a:off x="6419850" y="1846862"/>
            <a:ext cx="5698978" cy="501113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A901EE7-1EA3-44E3-8FAE-870426370F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01" t="21945" r="40842" b="9167"/>
          <a:stretch/>
        </p:blipFill>
        <p:spPr>
          <a:xfrm>
            <a:off x="0" y="723900"/>
            <a:ext cx="4573587" cy="607820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4644AB8-3F31-42C8-973B-B84299025F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023" t="32740" r="11796" b="55657"/>
          <a:stretch/>
        </p:blipFill>
        <p:spPr>
          <a:xfrm>
            <a:off x="4838700" y="4705350"/>
            <a:ext cx="2184254" cy="140017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6F614E6-BE39-4D30-95EA-5F4C628A2060}"/>
              </a:ext>
            </a:extLst>
          </p:cNvPr>
          <p:cNvSpPr txBox="1"/>
          <p:nvPr/>
        </p:nvSpPr>
        <p:spPr>
          <a:xfrm>
            <a:off x="4667250" y="857250"/>
            <a:ext cx="7365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Gruppo CAP è il gestore del Servizio Idrico Integrato in 154 comuni appartenenti alla Città metropolitana di Milano e alle Province di Monza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Brianza, Pavia, Como e Varese. L’azienda serve un bacino di utenza di circa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2,5 Mio di cittadini, si colloca tra i principali operatori italiani del Servizio Idrico Integrato ed è la prima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monoutility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b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per patrimonio nel panorama nazionale. </a:t>
            </a:r>
          </a:p>
        </p:txBody>
      </p:sp>
    </p:spTree>
    <p:extLst>
      <p:ext uri="{BB962C8B-B14F-4D97-AF65-F5344CB8AC3E}">
        <p14:creationId xmlns:p14="http://schemas.microsoft.com/office/powerpoint/2010/main" val="3706174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1ECC879B-E898-4A05-8E63-2B82F3961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5038" y="149225"/>
            <a:ext cx="8215312" cy="574675"/>
          </a:xfrm>
        </p:spPr>
        <p:txBody>
          <a:bodyPr>
            <a:norm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Recupero acqua depurata in CAP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A7D968-8799-4E15-90E8-77D57FA6DE21}"/>
              </a:ext>
            </a:extLst>
          </p:cNvPr>
          <p:cNvSpPr txBox="1"/>
          <p:nvPr/>
        </p:nvSpPr>
        <p:spPr>
          <a:xfrm>
            <a:off x="1601348" y="968721"/>
            <a:ext cx="5289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 depuratori autorizzati per riuso indiretto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depuratori autorizzati per riuso DIRETTO     (Assago, Bresso, Peschiera, Basiglio)</a:t>
            </a:r>
          </a:p>
        </p:txBody>
      </p:sp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48B592BF-C1EC-F39E-322F-31B0601BA5EA}"/>
              </a:ext>
            </a:extLst>
          </p:cNvPr>
          <p:cNvGraphicFramePr>
            <a:graphicFrameLocks/>
          </p:cNvGraphicFramePr>
          <p:nvPr/>
        </p:nvGraphicFramePr>
        <p:xfrm>
          <a:off x="6282423" y="1172908"/>
          <a:ext cx="5735853" cy="2822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28F285E7-0170-03DE-E886-E600BBFF5CB2}"/>
              </a:ext>
            </a:extLst>
          </p:cNvPr>
          <p:cNvGraphicFramePr>
            <a:graphicFrameLocks noGrp="1"/>
          </p:cNvGraphicFramePr>
          <p:nvPr/>
        </p:nvGraphicFramePr>
        <p:xfrm>
          <a:off x="1885683" y="2286128"/>
          <a:ext cx="3912001" cy="2192631"/>
        </p:xfrm>
        <a:graphic>
          <a:graphicData uri="http://schemas.openxmlformats.org/drawingml/2006/table">
            <a:tbl>
              <a:tblPr/>
              <a:tblGrid>
                <a:gridCol w="711273">
                  <a:extLst>
                    <a:ext uri="{9D8B030D-6E8A-4147-A177-3AD203B41FA5}">
                      <a16:colId xmlns:a16="http://schemas.microsoft.com/office/drawing/2014/main" val="12416109"/>
                    </a:ext>
                  </a:extLst>
                </a:gridCol>
                <a:gridCol w="711273">
                  <a:extLst>
                    <a:ext uri="{9D8B030D-6E8A-4147-A177-3AD203B41FA5}">
                      <a16:colId xmlns:a16="http://schemas.microsoft.com/office/drawing/2014/main" val="3378891235"/>
                    </a:ext>
                  </a:extLst>
                </a:gridCol>
                <a:gridCol w="889091">
                  <a:extLst>
                    <a:ext uri="{9D8B030D-6E8A-4147-A177-3AD203B41FA5}">
                      <a16:colId xmlns:a16="http://schemas.microsoft.com/office/drawing/2014/main" val="1760333229"/>
                    </a:ext>
                  </a:extLst>
                </a:gridCol>
                <a:gridCol w="889091">
                  <a:extLst>
                    <a:ext uri="{9D8B030D-6E8A-4147-A177-3AD203B41FA5}">
                      <a16:colId xmlns:a16="http://schemas.microsoft.com/office/drawing/2014/main" val="3441622179"/>
                    </a:ext>
                  </a:extLst>
                </a:gridCol>
                <a:gridCol w="711273">
                  <a:extLst>
                    <a:ext uri="{9D8B030D-6E8A-4147-A177-3AD203B41FA5}">
                      <a16:colId xmlns:a16="http://schemas.microsoft.com/office/drawing/2014/main" val="2848056965"/>
                    </a:ext>
                  </a:extLst>
                </a:gridCol>
              </a:tblGrid>
              <a:tr h="77803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impianti autorizzati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m3 </a:t>
                      </a:r>
                    </a:p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trattati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m3 </a:t>
                      </a:r>
                    </a:p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riutilizzabili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RIUSO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503465"/>
                  </a:ext>
                </a:extLst>
              </a:tr>
              <a:tr h="28292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318.326.071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76.956.147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780988"/>
                  </a:ext>
                </a:extLst>
              </a:tr>
              <a:tr h="28292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317.704.423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109.046.744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458260"/>
                  </a:ext>
                </a:extLst>
              </a:tr>
              <a:tr h="28292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346.325.042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120.317.807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71059"/>
                  </a:ext>
                </a:extLst>
              </a:tr>
              <a:tr h="28292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349.937.579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128.562.988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163126"/>
                  </a:ext>
                </a:extLst>
              </a:tr>
              <a:tr h="28292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278.380.274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115.337.272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185734"/>
                  </a:ext>
                </a:extLst>
              </a:tr>
            </a:tbl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ED5EE997-06E2-46B9-BE76-07CAA9659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" y="1052513"/>
            <a:ext cx="1530229" cy="3426249"/>
          </a:xfrm>
          <a:prstGeom prst="rect">
            <a:avLst/>
          </a:prstGeom>
        </p:spPr>
      </p:pic>
      <p:pic>
        <p:nvPicPr>
          <p:cNvPr id="8" name="Picture 2" descr="Acque reflue depurate per irrigare e fertilizzare i campi: ENEA presenta un  prototipo hi-tech - insalutenews.it">
            <a:extLst>
              <a:ext uri="{FF2B5EF4-FFF2-40B4-BE49-F238E27FC236}">
                <a16:creationId xmlns:a16="http://schemas.microsoft.com/office/drawing/2014/main" id="{D8A2536C-F35A-01B9-37A1-272B55A5B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3881" y="4831665"/>
            <a:ext cx="1993400" cy="176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 descr="Immagine che contiene recinto, esterni, metallo, sedia&#10;&#10;Descrizione generata automaticamente">
            <a:extLst>
              <a:ext uri="{FF2B5EF4-FFF2-40B4-BE49-F238E27FC236}">
                <a16:creationId xmlns:a16="http://schemas.microsoft.com/office/drawing/2014/main" id="{DFE039E4-42F7-01B3-99FB-87CF7F2C80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370" y="4100929"/>
            <a:ext cx="1991430" cy="260784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65F2836-7594-5BD8-45F9-BD1AA8121BC9}"/>
              </a:ext>
            </a:extLst>
          </p:cNvPr>
          <p:cNvSpPr txBox="1"/>
          <p:nvPr/>
        </p:nvSpPr>
        <p:spPr>
          <a:xfrm>
            <a:off x="10200570" y="4915651"/>
            <a:ext cx="199143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+90%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Acqua a riuso rispetto al 2018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C6414CF-DB4E-4F04-368D-1592E81A0E7E}"/>
              </a:ext>
            </a:extLst>
          </p:cNvPr>
          <p:cNvSpPr txBox="1"/>
          <p:nvPr/>
        </p:nvSpPr>
        <p:spPr>
          <a:xfrm>
            <a:off x="2201097" y="4715375"/>
            <a:ext cx="596716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Presso il depuratore di Peschiera Borromeo è stato realizzato il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primo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Sanitation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Safety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Plan italiano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in collaborazione con l'Istituto Superiore di Sanità e sotto la supervisione della North Carolina University.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Nell’ambito del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progetto Europeo DWC (Digital Water City)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l'applicazione di soluzioni digitali ha consentito il monitoraggio continuo e il controllo costante della qualità dell'acqua trattata.</a:t>
            </a:r>
          </a:p>
        </p:txBody>
      </p:sp>
    </p:spTree>
    <p:extLst>
      <p:ext uri="{BB962C8B-B14F-4D97-AF65-F5344CB8AC3E}">
        <p14:creationId xmlns:p14="http://schemas.microsoft.com/office/powerpoint/2010/main" val="327461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244FDFF7-A234-4230-BF3D-AA9EAFC6C7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7BA8D64-A44F-4856-9F66-B05F71CD53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06893" y="136150"/>
            <a:ext cx="10953750" cy="574406"/>
          </a:xfrm>
        </p:spPr>
        <p:txBody>
          <a:bodyPr>
            <a:normAutofit/>
          </a:bodyPr>
          <a:lstStyle/>
          <a:p>
            <a:r>
              <a:rPr lang="it-IT" dirty="0">
                <a:latin typeface="Source Sans Pro Black"/>
                <a:ea typeface="Source Sans Pro Black"/>
              </a:rPr>
              <a:t>Call for an EU BLUE DEAL</a:t>
            </a:r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9A252FAE-FB0D-C004-081B-3468F394B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607" y="2587458"/>
            <a:ext cx="5172543" cy="3712289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32197CE-B50D-9D8D-027F-1E4DD8FB64A8}"/>
              </a:ext>
            </a:extLst>
          </p:cNvPr>
          <p:cNvSpPr txBox="1"/>
          <p:nvPr/>
        </p:nvSpPr>
        <p:spPr>
          <a:xfrm>
            <a:off x="7237326" y="1498433"/>
            <a:ext cx="469006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it-IT" b="1" dirty="0">
                <a:solidFill>
                  <a:srgbClr val="0070C0"/>
                </a:solidFill>
              </a:rPr>
              <a:t>Water challenges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GB" b="1" dirty="0">
                <a:solidFill>
                  <a:srgbClr val="0070C0"/>
                </a:solidFill>
              </a:rPr>
              <a:t>Why a call for an EU Blue </a:t>
            </a:r>
            <a:r>
              <a:rPr lang="en-GB" sz="1800" b="1" kern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1800" b="1" kern="1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Access to clean and affordable water and sanitation</a:t>
            </a:r>
            <a:endParaRPr lang="en-GB" b="1" kern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GB" sz="1800" b="1" kern="1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Sustainable and resilient water infrastructure</a:t>
            </a:r>
            <a:endParaRPr lang="it-IT" sz="1800" b="1" kern="1400" dirty="0">
              <a:solidFill>
                <a:srgbClr val="0070C0"/>
              </a:solidFill>
              <a:effectLst/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GB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Sustainable use and consumption of water and fostering new opportunities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GB" sz="1800" b="1" kern="1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Financing the EU Blue Deal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GB" sz="1800" b="1" kern="1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Blue Diplomacy</a:t>
            </a:r>
            <a:endParaRPr lang="it-IT" sz="1800" b="1" kern="1400" dirty="0">
              <a:solidFill>
                <a:srgbClr val="0070C0"/>
              </a:solidFill>
              <a:effectLst/>
              <a:latin typeface="Times New Roman" panose="02020603050405020304" pitchFamily="18" charset="0"/>
            </a:endParaRPr>
          </a:p>
          <a:p>
            <a:endParaRPr lang="it-IT" sz="1800" b="1" kern="1400" dirty="0">
              <a:solidFill>
                <a:srgbClr val="0070C0"/>
              </a:solidFill>
              <a:effectLst/>
              <a:latin typeface="Times New Roman" panose="02020603050405020304" pitchFamily="18" charset="0"/>
            </a:endParaRPr>
          </a:p>
          <a:p>
            <a:endParaRPr lang="it-IT" b="1" dirty="0">
              <a:solidFill>
                <a:srgbClr val="0070C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2CEBEF-4384-90E7-B4AE-F2F280CD2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459" y="809782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083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6ECAD451-17DC-4A2A-8EEC-9E3048E325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GRAZIE PER L’ATTENZIONE</a:t>
            </a:r>
          </a:p>
        </p:txBody>
      </p:sp>
      <p:pic>
        <p:nvPicPr>
          <p:cNvPr id="3" name="Google Shape;533;p71">
            <a:extLst>
              <a:ext uri="{FF2B5EF4-FFF2-40B4-BE49-F238E27FC236}">
                <a16:creationId xmlns:a16="http://schemas.microsoft.com/office/drawing/2014/main" id="{64F5B45F-DCFE-4D6C-A105-C4BEF4638B1B}"/>
              </a:ext>
            </a:extLst>
          </p:cNvPr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038" t="26998" r="30631" b="18170"/>
          <a:stretch/>
        </p:blipFill>
        <p:spPr>
          <a:xfrm flipH="1">
            <a:off x="-1" y="0"/>
            <a:ext cx="12192001" cy="6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718E7F74-A608-43B2-BA3B-EB6B2DFDA9DE}"/>
              </a:ext>
            </a:extLst>
          </p:cNvPr>
          <p:cNvSpPr/>
          <p:nvPr/>
        </p:nvSpPr>
        <p:spPr>
          <a:xfrm rot="10800000">
            <a:off x="-3" y="3001385"/>
            <a:ext cx="12191999" cy="3073029"/>
          </a:xfrm>
          <a:prstGeom prst="rect">
            <a:avLst/>
          </a:prstGeom>
          <a:gradFill>
            <a:gsLst>
              <a:gs pos="14000">
                <a:schemeClr val="bg1">
                  <a:lumMod val="75000"/>
                  <a:lumOff val="25000"/>
                </a:schemeClr>
              </a:gs>
              <a:gs pos="100000">
                <a:srgbClr val="40404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F1741168-6EE9-4EAD-8612-3E2E1BBDE71A}"/>
              </a:ext>
            </a:extLst>
          </p:cNvPr>
          <p:cNvSpPr/>
          <p:nvPr/>
        </p:nvSpPr>
        <p:spPr>
          <a:xfrm>
            <a:off x="370016" y="6229289"/>
            <a:ext cx="249951" cy="249951"/>
          </a:xfrm>
          <a:prstGeom prst="roundRect">
            <a:avLst/>
          </a:prstGeom>
          <a:solidFill>
            <a:schemeClr val="accent3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517FF505-9051-4C01-85AE-B27326B866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016" y="463448"/>
            <a:ext cx="2013535" cy="475015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EF8BBA5B-19F9-4647-8DEE-879DE22CB32B}"/>
              </a:ext>
            </a:extLst>
          </p:cNvPr>
          <p:cNvSpPr txBox="1"/>
          <p:nvPr/>
        </p:nvSpPr>
        <p:spPr>
          <a:xfrm>
            <a:off x="8157328" y="5611763"/>
            <a:ext cx="40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Davide.scaglione@gruppocap.it</a:t>
            </a:r>
          </a:p>
        </p:txBody>
      </p:sp>
    </p:spTree>
    <p:extLst>
      <p:ext uri="{BB962C8B-B14F-4D97-AF65-F5344CB8AC3E}">
        <p14:creationId xmlns:p14="http://schemas.microsoft.com/office/powerpoint/2010/main" val="124531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EC11BF3-3C78-4654-B525-269D9CAC086E}"/>
              </a:ext>
            </a:extLst>
          </p:cNvPr>
          <p:cNvSpPr/>
          <p:nvPr/>
        </p:nvSpPr>
        <p:spPr>
          <a:xfrm>
            <a:off x="0" y="0"/>
            <a:ext cx="12192000" cy="737937"/>
          </a:xfrm>
          <a:prstGeom prst="rect">
            <a:avLst/>
          </a:prstGeom>
          <a:gradFill flip="none" rotWithShape="1">
            <a:gsLst>
              <a:gs pos="0">
                <a:srgbClr val="24E3FB"/>
              </a:gs>
              <a:gs pos="100000">
                <a:srgbClr val="0070C0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1FD8662B-F45C-45A7-A347-7B1946B36C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227" y="149494"/>
            <a:ext cx="436666" cy="444752"/>
          </a:xfrm>
          <a:prstGeom prst="rect">
            <a:avLst/>
          </a:prstGeom>
        </p:spPr>
      </p:pic>
      <p:sp>
        <p:nvSpPr>
          <p:cNvPr id="4" name="Segnaposto testo 4">
            <a:extLst>
              <a:ext uri="{FF2B5EF4-FFF2-40B4-BE49-F238E27FC236}">
                <a16:creationId xmlns:a16="http://schemas.microsoft.com/office/drawing/2014/main" id="{0555153B-46FA-4628-84A0-798967C21319}"/>
              </a:ext>
            </a:extLst>
          </p:cNvPr>
          <p:cNvSpPr txBox="1">
            <a:spLocks/>
          </p:cNvSpPr>
          <p:nvPr/>
        </p:nvSpPr>
        <p:spPr>
          <a:xfrm>
            <a:off x="1246188" y="149494"/>
            <a:ext cx="10953750" cy="574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Gruppo CAP in cifre 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69B1E22D-F3F2-4B98-BA5A-AB5FA0C196D2}"/>
              </a:ext>
            </a:extLst>
          </p:cNvPr>
          <p:cNvGrpSpPr/>
          <p:nvPr/>
        </p:nvGrpSpPr>
        <p:grpSpPr>
          <a:xfrm>
            <a:off x="197241" y="1174532"/>
            <a:ext cx="3230608" cy="1863495"/>
            <a:chOff x="197241" y="1174532"/>
            <a:chExt cx="3230608" cy="1863495"/>
          </a:xfrm>
        </p:grpSpPr>
        <p:pic>
          <p:nvPicPr>
            <p:cNvPr id="33" name="Immagine 32">
              <a:extLst>
                <a:ext uri="{FF2B5EF4-FFF2-40B4-BE49-F238E27FC236}">
                  <a16:creationId xmlns:a16="http://schemas.microsoft.com/office/drawing/2014/main" id="{8FAFD7D1-08A5-4362-B546-00343D44A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615" y="1174532"/>
              <a:ext cx="1007301" cy="1007301"/>
            </a:xfrm>
            <a:prstGeom prst="rect">
              <a:avLst/>
            </a:prstGeom>
          </p:spPr>
        </p:pic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ACEFA14D-CC80-4536-B610-DB6359C40955}"/>
                </a:ext>
              </a:extLst>
            </p:cNvPr>
            <p:cNvSpPr txBox="1"/>
            <p:nvPr/>
          </p:nvSpPr>
          <p:spPr>
            <a:xfrm>
              <a:off x="197241" y="2299363"/>
              <a:ext cx="32306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2,2milioni </a:t>
              </a:r>
              <a:r>
                <a:rPr kumimoji="0" lang="it-IT" sz="18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di cittadini serviti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961C4FEA-5D6E-4C0E-8892-09563D9A2263}"/>
              </a:ext>
            </a:extLst>
          </p:cNvPr>
          <p:cNvGrpSpPr/>
          <p:nvPr/>
        </p:nvGrpSpPr>
        <p:grpSpPr>
          <a:xfrm>
            <a:off x="3640124" y="1267341"/>
            <a:ext cx="2455876" cy="2057224"/>
            <a:chOff x="3640124" y="1267341"/>
            <a:chExt cx="2455876" cy="2057224"/>
          </a:xfrm>
        </p:grpSpPr>
        <p:pic>
          <p:nvPicPr>
            <p:cNvPr id="39" name="Immagine 38">
              <a:extLst>
                <a:ext uri="{FF2B5EF4-FFF2-40B4-BE49-F238E27FC236}">
                  <a16:creationId xmlns:a16="http://schemas.microsoft.com/office/drawing/2014/main" id="{B0E7D5BD-E53B-4D0D-BCBC-6A2B64E08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8132" y="1267341"/>
              <a:ext cx="821683" cy="821683"/>
            </a:xfrm>
            <a:prstGeom prst="rect">
              <a:avLst/>
            </a:prstGeom>
          </p:spPr>
        </p:pic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FE88BFF0-CA60-4006-9ED2-3E1D37413BD3}"/>
                </a:ext>
              </a:extLst>
            </p:cNvPr>
            <p:cNvSpPr txBox="1"/>
            <p:nvPr/>
          </p:nvSpPr>
          <p:spPr>
            <a:xfrm>
              <a:off x="3640124" y="2216569"/>
              <a:ext cx="245587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868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Persone</a:t>
              </a: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che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lavorano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nel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Gruppo</a:t>
              </a: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2F0DAA91-A534-402E-9239-D533C9ABF478}"/>
              </a:ext>
            </a:extLst>
          </p:cNvPr>
          <p:cNvSpPr txBox="1"/>
          <p:nvPr/>
        </p:nvSpPr>
        <p:spPr>
          <a:xfrm>
            <a:off x="-176" y="5097390"/>
            <a:ext cx="3484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circa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200 </a:t>
            </a:r>
            <a:r>
              <a:rPr kumimoji="0" lang="en-US" sz="24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milioni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m³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di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acqua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fornita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EC2B4DDF-A776-4112-BA31-F6FE190221E8}"/>
              </a:ext>
            </a:extLst>
          </p:cNvPr>
          <p:cNvSpPr txBox="1"/>
          <p:nvPr/>
        </p:nvSpPr>
        <p:spPr>
          <a:xfrm>
            <a:off x="5856888" y="5097389"/>
            <a:ext cx="3910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>
                <a:solidFill>
                  <a:srgbClr val="00206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circa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6.500 km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di rete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idrica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820490D7-CE31-4944-88E3-A97E920F89BC}"/>
              </a:ext>
            </a:extLst>
          </p:cNvPr>
          <p:cNvGrpSpPr/>
          <p:nvPr/>
        </p:nvGrpSpPr>
        <p:grpSpPr>
          <a:xfrm>
            <a:off x="10148797" y="1267341"/>
            <a:ext cx="1976116" cy="1863019"/>
            <a:chOff x="10148797" y="1267341"/>
            <a:chExt cx="1976116" cy="1863019"/>
          </a:xfrm>
        </p:grpSpPr>
        <p:pic>
          <p:nvPicPr>
            <p:cNvPr id="37" name="Immagine 36">
              <a:extLst>
                <a:ext uri="{FF2B5EF4-FFF2-40B4-BE49-F238E27FC236}">
                  <a16:creationId xmlns:a16="http://schemas.microsoft.com/office/drawing/2014/main" id="{A722C5C8-FC16-4F93-A74C-01F18D896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26014" y="1267341"/>
              <a:ext cx="821683" cy="821683"/>
            </a:xfrm>
            <a:prstGeom prst="rect">
              <a:avLst/>
            </a:prstGeom>
          </p:spPr>
        </p:pic>
        <p:sp>
          <p:nvSpPr>
            <p:cNvPr id="47" name="CasellaDiTesto 46">
              <a:extLst>
                <a:ext uri="{FF2B5EF4-FFF2-40B4-BE49-F238E27FC236}">
                  <a16:creationId xmlns:a16="http://schemas.microsoft.com/office/drawing/2014/main" id="{4FED751B-C5E7-43D4-B45D-44C914F27DAF}"/>
                </a:ext>
              </a:extLst>
            </p:cNvPr>
            <p:cNvSpPr txBox="1"/>
            <p:nvPr/>
          </p:nvSpPr>
          <p:spPr>
            <a:xfrm>
              <a:off x="10148797" y="2299363"/>
              <a:ext cx="19761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oltre</a:t>
              </a: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750 pozzi</a:t>
              </a:r>
              <a:endPara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1B17310A-FE5B-4587-BEFB-581A695DEE5E}"/>
              </a:ext>
            </a:extLst>
          </p:cNvPr>
          <p:cNvSpPr txBox="1"/>
          <p:nvPr/>
        </p:nvSpPr>
        <p:spPr>
          <a:xfrm>
            <a:off x="9203460" y="5235888"/>
            <a:ext cx="3312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170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case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dell’acqua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91DED6F8-0CF6-40C2-BBD2-C02EF1E0B8BE}"/>
              </a:ext>
            </a:extLst>
          </p:cNvPr>
          <p:cNvSpPr txBox="1"/>
          <p:nvPr/>
        </p:nvSpPr>
        <p:spPr>
          <a:xfrm>
            <a:off x="3427849" y="5097390"/>
            <a:ext cx="3312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40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depuratori</a:t>
            </a: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3BF96FB6-A06E-447A-AE91-2C25FDF51869}"/>
              </a:ext>
            </a:extLst>
          </p:cNvPr>
          <p:cNvGrpSpPr/>
          <p:nvPr/>
        </p:nvGrpSpPr>
        <p:grpSpPr>
          <a:xfrm>
            <a:off x="6505952" y="1167299"/>
            <a:ext cx="3019303" cy="2147727"/>
            <a:chOff x="6505952" y="1167299"/>
            <a:chExt cx="3019303" cy="2147727"/>
          </a:xfrm>
        </p:grpSpPr>
        <p:sp>
          <p:nvSpPr>
            <p:cNvPr id="49" name="CasellaDiTesto 48">
              <a:extLst>
                <a:ext uri="{FF2B5EF4-FFF2-40B4-BE49-F238E27FC236}">
                  <a16:creationId xmlns:a16="http://schemas.microsoft.com/office/drawing/2014/main" id="{0D7407AF-B8EC-485F-852D-9CFF702BAC3B}"/>
                </a:ext>
              </a:extLst>
            </p:cNvPr>
            <p:cNvSpPr txBox="1"/>
            <p:nvPr/>
          </p:nvSpPr>
          <p:spPr>
            <a:xfrm>
              <a:off x="6505952" y="2299363"/>
              <a:ext cx="30193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oltre</a:t>
              </a: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6.500 km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Di rete </a:t>
              </a: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fognaria</a:t>
              </a: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pic>
          <p:nvPicPr>
            <p:cNvPr id="55" name="Immagine 54">
              <a:extLst>
                <a:ext uri="{FF2B5EF4-FFF2-40B4-BE49-F238E27FC236}">
                  <a16:creationId xmlns:a16="http://schemas.microsoft.com/office/drawing/2014/main" id="{32FDBFD5-1BA2-4033-A5B5-E838D736A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2031" y="1167299"/>
              <a:ext cx="1021767" cy="1021767"/>
            </a:xfrm>
            <a:prstGeom prst="rect">
              <a:avLst/>
            </a:prstGeom>
          </p:spPr>
        </p:pic>
      </p:grpSp>
      <p:pic>
        <p:nvPicPr>
          <p:cNvPr id="57" name="Immagine 56">
            <a:extLst>
              <a:ext uri="{FF2B5EF4-FFF2-40B4-BE49-F238E27FC236}">
                <a16:creationId xmlns:a16="http://schemas.microsoft.com/office/drawing/2014/main" id="{9E02094C-A50D-40B1-A503-1ECE0B39018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9445" y="4159327"/>
            <a:ext cx="836157" cy="836157"/>
          </a:xfrm>
          <a:prstGeom prst="rect">
            <a:avLst/>
          </a:prstGeom>
        </p:spPr>
      </p:pic>
      <p:pic>
        <p:nvPicPr>
          <p:cNvPr id="59" name="Immagine 58">
            <a:extLst>
              <a:ext uri="{FF2B5EF4-FFF2-40B4-BE49-F238E27FC236}">
                <a16:creationId xmlns:a16="http://schemas.microsoft.com/office/drawing/2014/main" id="{84DA4CB4-7042-4AE8-B891-EF5C312F573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6139" y="4159327"/>
            <a:ext cx="836157" cy="836157"/>
          </a:xfrm>
          <a:prstGeom prst="rect">
            <a:avLst/>
          </a:prstGeom>
        </p:spPr>
      </p:pic>
      <p:pic>
        <p:nvPicPr>
          <p:cNvPr id="61" name="Immagine 60">
            <a:extLst>
              <a:ext uri="{FF2B5EF4-FFF2-40B4-BE49-F238E27FC236}">
                <a16:creationId xmlns:a16="http://schemas.microsoft.com/office/drawing/2014/main" id="{6A28F50D-1049-4EEA-B9E6-A5724084789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7464" y="4159327"/>
            <a:ext cx="918783" cy="918783"/>
          </a:xfrm>
          <a:prstGeom prst="rect">
            <a:avLst/>
          </a:prstGeom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352BC9D4-1E00-4575-992D-3A95AB03329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187" y="4159326"/>
            <a:ext cx="836157" cy="83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74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7BA8D64-A44F-4856-9F66-B05F71CD53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Il Piano di Sostenibilità 2033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F0BCA72-38D4-4B8B-AB06-989C62C93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890" y="3222237"/>
            <a:ext cx="4689807" cy="3292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Rettangolo 15">
            <a:extLst>
              <a:ext uri="{FF2B5EF4-FFF2-40B4-BE49-F238E27FC236}">
                <a16:creationId xmlns:a16="http://schemas.microsoft.com/office/drawing/2014/main" id="{93792AFA-ECD7-40E5-A044-8A9D19851F88}"/>
              </a:ext>
            </a:extLst>
          </p:cNvPr>
          <p:cNvSpPr/>
          <p:nvPr/>
        </p:nvSpPr>
        <p:spPr>
          <a:xfrm>
            <a:off x="3530140" y="1145632"/>
            <a:ext cx="27035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Litri di acqua consumati ogni giorno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D9BA36C2-3DBC-4B82-BD20-725A6628287A}"/>
              </a:ext>
            </a:extLst>
          </p:cNvPr>
          <p:cNvSpPr/>
          <p:nvPr/>
        </p:nvSpPr>
        <p:spPr>
          <a:xfrm>
            <a:off x="3448805" y="1776008"/>
            <a:ext cx="31968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Utenti CAP che dichiarano di bere solo, o quasi, acqua del rubinetto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3C69D33-C429-4F00-A971-531232B8595F}"/>
              </a:ext>
            </a:extLst>
          </p:cNvPr>
          <p:cNvSpPr txBox="1"/>
          <p:nvPr/>
        </p:nvSpPr>
        <p:spPr>
          <a:xfrm>
            <a:off x="3054023" y="814773"/>
            <a:ext cx="3600397" cy="276999"/>
          </a:xfrm>
          <a:prstGeom prst="rect">
            <a:avLst/>
          </a:prstGeom>
          <a:solidFill>
            <a:srgbClr val="FDE39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CONSUMARE MENO, CONSUMARE MEGLIO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02D5326-1200-49F0-9DC9-41A6C287C84D}"/>
              </a:ext>
            </a:extLst>
          </p:cNvPr>
          <p:cNvSpPr txBox="1"/>
          <p:nvPr/>
        </p:nvSpPr>
        <p:spPr>
          <a:xfrm>
            <a:off x="3045252" y="1473797"/>
            <a:ext cx="3600398" cy="276999"/>
          </a:xfrm>
          <a:prstGeom prst="rect">
            <a:avLst/>
          </a:prstGeom>
          <a:solidFill>
            <a:srgbClr val="FDE39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FACILE COME BERE UN BICCHIERED’ACQUA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E0CEE97F-45B7-4EDC-9ECE-05AF4B6D662C}"/>
              </a:ext>
            </a:extLst>
          </p:cNvPr>
          <p:cNvSpPr/>
          <p:nvPr/>
        </p:nvSpPr>
        <p:spPr>
          <a:xfrm>
            <a:off x="3075737" y="1819817"/>
            <a:ext cx="7083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70%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7FF6987F-A978-45C8-B371-89E4CDC8D47A}"/>
              </a:ext>
            </a:extLst>
          </p:cNvPr>
          <p:cNvSpPr txBox="1"/>
          <p:nvPr/>
        </p:nvSpPr>
        <p:spPr>
          <a:xfrm>
            <a:off x="3045252" y="2164210"/>
            <a:ext cx="3600398" cy="276999"/>
          </a:xfrm>
          <a:prstGeom prst="rect">
            <a:avLst/>
          </a:prstGeom>
          <a:solidFill>
            <a:srgbClr val="FDE39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SEMPRE PIU’ VICINI ALLE ESIGENZE DELLA COMUNITA’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9E57A9A-F198-4262-B8BE-60126B742C18}"/>
              </a:ext>
            </a:extLst>
          </p:cNvPr>
          <p:cNvSpPr/>
          <p:nvPr/>
        </p:nvSpPr>
        <p:spPr>
          <a:xfrm>
            <a:off x="3495797" y="2457722"/>
            <a:ext cx="29461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Gli utenti collettivi e in difficoltà con soluzioni su misura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7B49F82-D35E-4897-A886-EAE401634379}"/>
              </a:ext>
            </a:extLst>
          </p:cNvPr>
          <p:cNvSpPr/>
          <p:nvPr/>
        </p:nvSpPr>
        <p:spPr>
          <a:xfrm>
            <a:off x="3075737" y="2496527"/>
            <a:ext cx="7766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80%</a:t>
            </a:r>
          </a:p>
        </p:txBody>
      </p: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19AC6711-996C-4B09-A02F-87E3B141D69C}"/>
              </a:ext>
            </a:extLst>
          </p:cNvPr>
          <p:cNvGrpSpPr/>
          <p:nvPr/>
        </p:nvGrpSpPr>
        <p:grpSpPr>
          <a:xfrm>
            <a:off x="3001258" y="2916450"/>
            <a:ext cx="3772370" cy="1951879"/>
            <a:chOff x="4932039" y="2851775"/>
            <a:chExt cx="2833127" cy="2089246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BD16CCC2-00F4-4F24-BE25-28D4F743B894}"/>
                </a:ext>
              </a:extLst>
            </p:cNvPr>
            <p:cNvSpPr/>
            <p:nvPr/>
          </p:nvSpPr>
          <p:spPr>
            <a:xfrm>
              <a:off x="5301153" y="3119207"/>
              <a:ext cx="2392692" cy="461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Tonnellate di CO2 equivalente derivanti dalle attività di CAP</a:t>
              </a:r>
              <a:endParaRPr kumimoji="0" lang="it-IT" sz="10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7432986-1B89-4511-9833-BBBD6FF8C9BD}"/>
                </a:ext>
              </a:extLst>
            </p:cNvPr>
            <p:cNvSpPr/>
            <p:nvPr/>
          </p:nvSpPr>
          <p:spPr>
            <a:xfrm>
              <a:off x="5325660" y="3856077"/>
              <a:ext cx="230796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Acqua dispersa in rete sul totale immesso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A1DAA51A-7463-49DF-8068-8151278EB0C2}"/>
                </a:ext>
              </a:extLst>
            </p:cNvPr>
            <p:cNvSpPr txBox="1"/>
            <p:nvPr/>
          </p:nvSpPr>
          <p:spPr>
            <a:xfrm>
              <a:off x="4993641" y="2851775"/>
              <a:ext cx="2664326" cy="276998"/>
            </a:xfrm>
            <a:prstGeom prst="rect">
              <a:avLst/>
            </a:prstGeom>
            <a:solidFill>
              <a:srgbClr val="F7CAAB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CHIUDERE IL CERCHIO</a:t>
              </a: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97468B85-928F-47AE-B465-D9226AE7E4E5}"/>
                </a:ext>
              </a:extLst>
            </p:cNvPr>
            <p:cNvSpPr/>
            <p:nvPr/>
          </p:nvSpPr>
          <p:spPr>
            <a:xfrm>
              <a:off x="5004048" y="3810197"/>
              <a:ext cx="5760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15%</a:t>
              </a:r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7EACB149-8CD3-40D4-A590-346F154E2CAE}"/>
                </a:ext>
              </a:extLst>
            </p:cNvPr>
            <p:cNvSpPr/>
            <p:nvPr/>
          </p:nvSpPr>
          <p:spPr>
            <a:xfrm>
              <a:off x="5301154" y="4479810"/>
              <a:ext cx="2464012" cy="461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Milioni di metri cubi di acqua drenata nei territori in opera CAP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FC4F3F33-D212-4060-8255-1D45298D882E}"/>
                </a:ext>
              </a:extLst>
            </p:cNvPr>
            <p:cNvSpPr/>
            <p:nvPr/>
          </p:nvSpPr>
          <p:spPr>
            <a:xfrm>
              <a:off x="4932039" y="4479810"/>
              <a:ext cx="677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+60%</a:t>
              </a:r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BEC01095-6022-4CF1-AA16-B78A317FD4F2}"/>
                </a:ext>
              </a:extLst>
            </p:cNvPr>
            <p:cNvSpPr/>
            <p:nvPr/>
          </p:nvSpPr>
          <p:spPr>
            <a:xfrm>
              <a:off x="4981467" y="3159360"/>
              <a:ext cx="67065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-40%</a:t>
              </a:r>
            </a:p>
          </p:txBody>
        </p:sp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1DC9787D-9257-41FF-BB58-F877B23769BC}"/>
                </a:ext>
              </a:extLst>
            </p:cNvPr>
            <p:cNvSpPr txBox="1"/>
            <p:nvPr/>
          </p:nvSpPr>
          <p:spPr>
            <a:xfrm>
              <a:off x="5004048" y="3541909"/>
              <a:ext cx="2664326" cy="276999"/>
            </a:xfrm>
            <a:prstGeom prst="rect">
              <a:avLst/>
            </a:prstGeom>
            <a:solidFill>
              <a:srgbClr val="F7CAAB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PROTEGGERE LA RISORSA</a:t>
              </a:r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50FEAD79-EEFA-4612-86AD-4815BFEDFA12}"/>
                </a:ext>
              </a:extLst>
            </p:cNvPr>
            <p:cNvSpPr txBox="1"/>
            <p:nvPr/>
          </p:nvSpPr>
          <p:spPr>
            <a:xfrm>
              <a:off x="5004048" y="4191785"/>
              <a:ext cx="2664326" cy="277000"/>
            </a:xfrm>
            <a:prstGeom prst="rect">
              <a:avLst/>
            </a:prstGeom>
            <a:solidFill>
              <a:srgbClr val="F7CAAB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CITTA’ RESILIENTI</a:t>
              </a:r>
            </a:p>
          </p:txBody>
        </p:sp>
      </p:grpSp>
      <p:grpSp>
        <p:nvGrpSpPr>
          <p:cNvPr id="34" name="Gruppo 33">
            <a:extLst>
              <a:ext uri="{FF2B5EF4-FFF2-40B4-BE49-F238E27FC236}">
                <a16:creationId xmlns:a16="http://schemas.microsoft.com/office/drawing/2014/main" id="{3AA9F4C4-39BA-4B79-82BA-245864141E0C}"/>
              </a:ext>
            </a:extLst>
          </p:cNvPr>
          <p:cNvGrpSpPr/>
          <p:nvPr/>
        </p:nvGrpSpPr>
        <p:grpSpPr>
          <a:xfrm>
            <a:off x="3039755" y="4939039"/>
            <a:ext cx="3683310" cy="2020531"/>
            <a:chOff x="4950203" y="5045088"/>
            <a:chExt cx="3658114" cy="2160068"/>
          </a:xfrm>
        </p:grpSpPr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B253B4D0-93A6-4478-9BD0-B3F5A82DC840}"/>
                </a:ext>
              </a:extLst>
            </p:cNvPr>
            <p:cNvSpPr/>
            <p:nvPr/>
          </p:nvSpPr>
          <p:spPr>
            <a:xfrm>
              <a:off x="5442308" y="5398953"/>
              <a:ext cx="295232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Servizi CAP disponibili come «one click </a:t>
              </a:r>
              <a:r>
                <a:rPr kumimoji="0" lang="it-IT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</a:t>
              </a: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»</a:t>
              </a:r>
              <a:endParaRPr kumimoji="0" lang="it-IT" sz="1000" b="0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ACE57855-F14C-4881-8226-AFFA37FCAA0B}"/>
                </a:ext>
              </a:extLst>
            </p:cNvPr>
            <p:cNvSpPr/>
            <p:nvPr/>
          </p:nvSpPr>
          <p:spPr>
            <a:xfrm>
              <a:off x="5470688" y="6022449"/>
              <a:ext cx="3137629" cy="460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Percentuale di margine operativo derivato da attività che generano valore condiviso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957623D5-8CBE-441B-AEB0-6A586025B333}"/>
                </a:ext>
              </a:extLst>
            </p:cNvPr>
            <p:cNvSpPr txBox="1"/>
            <p:nvPr/>
          </p:nvSpPr>
          <p:spPr>
            <a:xfrm>
              <a:off x="5000305" y="5045088"/>
              <a:ext cx="3553106" cy="276999"/>
            </a:xfrm>
            <a:prstGeom prst="rect">
              <a:avLst/>
            </a:prstGeom>
            <a:solidFill>
              <a:srgbClr val="CBE6E7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UN’IMPRESA DIGITALE</a:t>
              </a:r>
            </a:p>
          </p:txBody>
        </p:sp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D1930575-4DE2-4456-8A71-2E092B7119BF}"/>
                </a:ext>
              </a:extLst>
            </p:cNvPr>
            <p:cNvSpPr/>
            <p:nvPr/>
          </p:nvSpPr>
          <p:spPr>
            <a:xfrm>
              <a:off x="4950203" y="6072279"/>
              <a:ext cx="103150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+ 15%</a:t>
              </a:r>
            </a:p>
          </p:txBody>
        </p:sp>
        <p:sp>
          <p:nvSpPr>
            <p:cNvPr id="39" name="Rettangolo 38">
              <a:extLst>
                <a:ext uri="{FF2B5EF4-FFF2-40B4-BE49-F238E27FC236}">
                  <a16:creationId xmlns:a16="http://schemas.microsoft.com/office/drawing/2014/main" id="{74AD7AE0-DF32-40E2-911A-70BE341C04E2}"/>
                </a:ext>
              </a:extLst>
            </p:cNvPr>
            <p:cNvSpPr/>
            <p:nvPr/>
          </p:nvSpPr>
          <p:spPr>
            <a:xfrm>
              <a:off x="5455816" y="6774269"/>
              <a:ext cx="30673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Milioni di euro investiti in automazione e robotica</a:t>
              </a:r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82C423B0-D513-4639-84A4-995DA8DF3C2A}"/>
                </a:ext>
              </a:extLst>
            </p:cNvPr>
            <p:cNvSpPr/>
            <p:nvPr/>
          </p:nvSpPr>
          <p:spPr>
            <a:xfrm>
              <a:off x="5049448" y="6732103"/>
              <a:ext cx="677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50</a:t>
              </a:r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140A80AE-0620-4226-A941-8090D98C9837}"/>
                </a:ext>
              </a:extLst>
            </p:cNvPr>
            <p:cNvSpPr/>
            <p:nvPr/>
          </p:nvSpPr>
          <p:spPr>
            <a:xfrm>
              <a:off x="4950203" y="5371917"/>
              <a:ext cx="83317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00080"/>
                </a:buClr>
                <a:buSzTx/>
                <a:buFontTx/>
                <a:buNone/>
                <a:tabLst/>
                <a:defRPr/>
              </a:pPr>
              <a:r>
                <a:rPr kumimoji="0" lang="it-IT" sz="1400" b="1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100%</a:t>
              </a: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2CB5F063-9E45-4085-BA37-1CA48A660682}"/>
                </a:ext>
              </a:extLst>
            </p:cNvPr>
            <p:cNvSpPr txBox="1"/>
            <p:nvPr/>
          </p:nvSpPr>
          <p:spPr>
            <a:xfrm>
              <a:off x="5004048" y="5754742"/>
              <a:ext cx="3553106" cy="276999"/>
            </a:xfrm>
            <a:prstGeom prst="rect">
              <a:avLst/>
            </a:prstGeom>
            <a:solidFill>
              <a:srgbClr val="CBE6E7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CREARE VALORE CONDIVISO</a:t>
              </a:r>
            </a:p>
          </p:txBody>
        </p:sp>
        <p:sp>
          <p:nvSpPr>
            <p:cNvPr id="43" name="CasellaDiTesto 42">
              <a:extLst>
                <a:ext uri="{FF2B5EF4-FFF2-40B4-BE49-F238E27FC236}">
                  <a16:creationId xmlns:a16="http://schemas.microsoft.com/office/drawing/2014/main" id="{34533D9C-7249-438D-9AC2-54F06559F237}"/>
                </a:ext>
              </a:extLst>
            </p:cNvPr>
            <p:cNvSpPr txBox="1"/>
            <p:nvPr/>
          </p:nvSpPr>
          <p:spPr>
            <a:xfrm>
              <a:off x="5004048" y="6485855"/>
              <a:ext cx="3553106" cy="276999"/>
            </a:xfrm>
            <a:prstGeom prst="rect">
              <a:avLst/>
            </a:prstGeom>
            <a:solidFill>
              <a:srgbClr val="CBE6E7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1200" cap="none" spc="0" normalizeH="0" baseline="0" noProof="0">
                  <a:ln>
                    <a:noFill/>
                  </a:ln>
                  <a:solidFill>
                    <a:srgbClr val="2E384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VERSO UN FUTURO SMART</a:t>
              </a:r>
            </a:p>
          </p:txBody>
        </p:sp>
      </p:grpSp>
      <p:sp>
        <p:nvSpPr>
          <p:cNvPr id="44" name="Rettangolo 43">
            <a:extLst>
              <a:ext uri="{FF2B5EF4-FFF2-40B4-BE49-F238E27FC236}">
                <a16:creationId xmlns:a16="http://schemas.microsoft.com/office/drawing/2014/main" id="{DA30B36F-6132-46F3-8272-D67AD65F47E1}"/>
              </a:ext>
            </a:extLst>
          </p:cNvPr>
          <p:cNvSpPr/>
          <p:nvPr/>
        </p:nvSpPr>
        <p:spPr>
          <a:xfrm>
            <a:off x="3068440" y="1137363"/>
            <a:ext cx="7083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0080"/>
              </a:buClr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>
                <a:ln>
                  <a:noFill/>
                </a:ln>
                <a:solidFill>
                  <a:srgbClr val="2E384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</a:p>
        </p:txBody>
      </p:sp>
      <p:pic>
        <p:nvPicPr>
          <p:cNvPr id="45" name="Immagine 44">
            <a:extLst>
              <a:ext uri="{FF2B5EF4-FFF2-40B4-BE49-F238E27FC236}">
                <a16:creationId xmlns:a16="http://schemas.microsoft.com/office/drawing/2014/main" id="{3FF54E31-CB6E-4831-9BEB-1E20A0CE42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88" t="23578" r="57934" b="57700"/>
          <a:stretch/>
        </p:blipFill>
        <p:spPr>
          <a:xfrm>
            <a:off x="137403" y="1028357"/>
            <a:ext cx="2217570" cy="1351653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F0CB926B-ACD0-4D88-BF60-B244DB1C23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305" t="42505" r="40861" b="42724"/>
          <a:stretch/>
        </p:blipFill>
        <p:spPr>
          <a:xfrm rot="16200000">
            <a:off x="2551982" y="1507893"/>
            <a:ext cx="324605" cy="392582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88BC69A5-FAA9-4097-BDAE-9CB023B2A8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13" t="-5598" r="84552" b="1"/>
          <a:stretch/>
        </p:blipFill>
        <p:spPr>
          <a:xfrm rot="16200000">
            <a:off x="2486757" y="3284545"/>
            <a:ext cx="381538" cy="544095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3AEDB4CE-3BDE-44DB-91BD-4CB08790D9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88" t="68085" r="57934" b="7430"/>
          <a:stretch/>
        </p:blipFill>
        <p:spPr>
          <a:xfrm>
            <a:off x="191789" y="4980687"/>
            <a:ext cx="2129915" cy="1697879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AEDDFD15-629B-4B41-9BC4-D154B03698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88" t="45631" r="57934" b="35831"/>
          <a:stretch/>
        </p:blipFill>
        <p:spPr>
          <a:xfrm>
            <a:off x="116291" y="3021412"/>
            <a:ext cx="2217570" cy="1338378"/>
          </a:xfrm>
          <a:prstGeom prst="rect">
            <a:avLst/>
          </a:prstGeom>
        </p:spPr>
      </p:pic>
      <p:pic>
        <p:nvPicPr>
          <p:cNvPr id="50" name="Immagine 49">
            <a:extLst>
              <a:ext uri="{FF2B5EF4-FFF2-40B4-BE49-F238E27FC236}">
                <a16:creationId xmlns:a16="http://schemas.microsoft.com/office/drawing/2014/main" id="{2229FF7F-6117-41C8-BD2B-146166B99A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0899" t="40851" r="11034" b="44982"/>
          <a:stretch/>
        </p:blipFill>
        <p:spPr>
          <a:xfrm rot="16200000">
            <a:off x="2503281" y="5777436"/>
            <a:ext cx="334266" cy="376537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63F6F132-7E15-43AC-AAED-08918350EF14}"/>
              </a:ext>
            </a:extLst>
          </p:cNvPr>
          <p:cNvSpPr/>
          <p:nvPr/>
        </p:nvSpPr>
        <p:spPr>
          <a:xfrm>
            <a:off x="7443402" y="1137363"/>
            <a:ext cx="42437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Nel 2019 nasce il 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C5AAFF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primo piano di sostenibilità 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di Gruppo CAP.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Uno strumento strategico che definisce il nostro impegno verso uno sviluppo più sostenibile del nostro business.</a:t>
            </a:r>
          </a:p>
        </p:txBody>
      </p:sp>
    </p:spTree>
    <p:extLst>
      <p:ext uri="{BB962C8B-B14F-4D97-AF65-F5344CB8AC3E}">
        <p14:creationId xmlns:p14="http://schemas.microsoft.com/office/powerpoint/2010/main" val="83376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CFC2F0C-1516-8187-1C10-AE73EDFFA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NUOVA DIRETTIVA CON OBIETTIVI SFIDANTI..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C91F62C-EF7D-11BB-D1EC-0870386D0258}"/>
              </a:ext>
            </a:extLst>
          </p:cNvPr>
          <p:cNvSpPr txBox="1"/>
          <p:nvPr/>
        </p:nvSpPr>
        <p:spPr>
          <a:xfrm>
            <a:off x="862444" y="1889367"/>
            <a:ext cx="403167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ENERGY NEUTRALITY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663ED96-DF41-9222-0BAF-ACDC6A900CD6}"/>
              </a:ext>
            </a:extLst>
          </p:cNvPr>
          <p:cNvSpPr txBox="1"/>
          <p:nvPr/>
        </p:nvSpPr>
        <p:spPr>
          <a:xfrm>
            <a:off x="4280738" y="5615637"/>
            <a:ext cx="403167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LIMITI ALLO SCARICO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1962904-401C-E3BE-95A1-55785A3F06BA}"/>
              </a:ext>
            </a:extLst>
          </p:cNvPr>
          <p:cNvSpPr txBox="1"/>
          <p:nvPr/>
        </p:nvSpPr>
        <p:spPr>
          <a:xfrm>
            <a:off x="7574972" y="1983570"/>
            <a:ext cx="4031673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TRATTAMENTI QUATERNARI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33B0EAF-845A-0107-885D-C662B57F564F}"/>
              </a:ext>
            </a:extLst>
          </p:cNvPr>
          <p:cNvSpPr txBox="1"/>
          <p:nvPr/>
        </p:nvSpPr>
        <p:spPr>
          <a:xfrm>
            <a:off x="4249877" y="3424167"/>
            <a:ext cx="4031673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CARBON FOOTPRINT E TASSONOMIA</a:t>
            </a:r>
          </a:p>
        </p:txBody>
      </p:sp>
      <p:sp>
        <p:nvSpPr>
          <p:cNvPr id="4" name="Freccia bidirezionale verticale 3">
            <a:extLst>
              <a:ext uri="{FF2B5EF4-FFF2-40B4-BE49-F238E27FC236}">
                <a16:creationId xmlns:a16="http://schemas.microsoft.com/office/drawing/2014/main" id="{E12E5576-3ED7-572B-383E-891415C4FF10}"/>
              </a:ext>
            </a:extLst>
          </p:cNvPr>
          <p:cNvSpPr/>
          <p:nvPr/>
        </p:nvSpPr>
        <p:spPr>
          <a:xfrm rot="16200000">
            <a:off x="5951796" y="1428917"/>
            <a:ext cx="478412" cy="1399313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bidirezionale verticale 7">
            <a:extLst>
              <a:ext uri="{FF2B5EF4-FFF2-40B4-BE49-F238E27FC236}">
                <a16:creationId xmlns:a16="http://schemas.microsoft.com/office/drawing/2014/main" id="{BD5F7D8F-D269-3340-5C00-497747BF6EA1}"/>
              </a:ext>
            </a:extLst>
          </p:cNvPr>
          <p:cNvSpPr/>
          <p:nvPr/>
        </p:nvSpPr>
        <p:spPr>
          <a:xfrm rot="10800000">
            <a:off x="6026507" y="3986635"/>
            <a:ext cx="478412" cy="1399313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0" name="Picture 2" descr="omino-perplesso - Defibrillatori Italia">
            <a:extLst>
              <a:ext uri="{FF2B5EF4-FFF2-40B4-BE49-F238E27FC236}">
                <a16:creationId xmlns:a16="http://schemas.microsoft.com/office/drawing/2014/main" id="{2674A85D-EE64-8E8B-D2ED-53AD44C68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292" y="3275327"/>
            <a:ext cx="132397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71B2331-3817-D595-F9EF-979097B2746D}"/>
              </a:ext>
            </a:extLst>
          </p:cNvPr>
          <p:cNvSpPr txBox="1"/>
          <p:nvPr/>
        </p:nvSpPr>
        <p:spPr>
          <a:xfrm>
            <a:off x="622998" y="4599302"/>
            <a:ext cx="3185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 potenziale conflitto….</a:t>
            </a:r>
          </a:p>
        </p:txBody>
      </p:sp>
    </p:spTree>
    <p:extLst>
      <p:ext uri="{BB962C8B-B14F-4D97-AF65-F5344CB8AC3E}">
        <p14:creationId xmlns:p14="http://schemas.microsoft.com/office/powerpoint/2010/main" val="2199192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F1A84D4-FA03-CFEE-7D7C-00AE7C999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TRATTAMENTI TERZIARI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FC0390F5-E790-D81E-80EF-11E6585A1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51" y="929423"/>
            <a:ext cx="10540898" cy="499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4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F1A84D4-FA03-CFEE-7D7C-00AE7C999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TRATTAMENTI TERZIARI</a:t>
            </a:r>
          </a:p>
        </p:txBody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1C7959D3-C545-D2B4-A62F-38D4D91FEA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0204838"/>
              </p:ext>
            </p:extLst>
          </p:nvPr>
        </p:nvGraphicFramePr>
        <p:xfrm>
          <a:off x="394855" y="775854"/>
          <a:ext cx="5701145" cy="332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C7875916-DFBE-6DE1-67AB-720F802F72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553288"/>
              </p:ext>
            </p:extLst>
          </p:nvPr>
        </p:nvGraphicFramePr>
        <p:xfrm>
          <a:off x="6211768" y="3451042"/>
          <a:ext cx="5701144" cy="3257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F42F5E0-0FC1-DB57-B9AE-B7F7FD794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86572"/>
              </p:ext>
            </p:extLst>
          </p:nvPr>
        </p:nvGraphicFramePr>
        <p:xfrm>
          <a:off x="688489" y="4281544"/>
          <a:ext cx="4668818" cy="1800602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682455">
                  <a:extLst>
                    <a:ext uri="{9D8B030D-6E8A-4147-A177-3AD203B41FA5}">
                      <a16:colId xmlns:a16="http://schemas.microsoft.com/office/drawing/2014/main" val="3857699529"/>
                    </a:ext>
                  </a:extLst>
                </a:gridCol>
                <a:gridCol w="1447998">
                  <a:extLst>
                    <a:ext uri="{9D8B030D-6E8A-4147-A177-3AD203B41FA5}">
                      <a16:colId xmlns:a16="http://schemas.microsoft.com/office/drawing/2014/main" val="1507836315"/>
                    </a:ext>
                  </a:extLst>
                </a:gridCol>
                <a:gridCol w="1538365">
                  <a:extLst>
                    <a:ext uri="{9D8B030D-6E8A-4147-A177-3AD203B41FA5}">
                      <a16:colId xmlns:a16="http://schemas.microsoft.com/office/drawing/2014/main" val="884826308"/>
                    </a:ext>
                  </a:extLst>
                </a:gridCol>
              </a:tblGrid>
              <a:tr h="712739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CLASSE POTENZIALITA’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AZOTO TOTALE (mg/l)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FOSFORO TOTALE</a:t>
                      </a:r>
                    </a:p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 (mg/l)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264756"/>
                  </a:ext>
                </a:extLst>
              </a:tr>
              <a:tr h="36262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&lt;10.000 AE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15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35851441"/>
                  </a:ext>
                </a:extLst>
              </a:tr>
              <a:tr h="36262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10.000&lt;AE&lt;100.000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10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821580"/>
                  </a:ext>
                </a:extLst>
              </a:tr>
              <a:tr h="36262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&gt;100.000 AE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</a:rPr>
                        <a:t>7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0,5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62371553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9D6D9E33-5B29-43B0-84A2-D293C48B2DCD}"/>
              </a:ext>
            </a:extLst>
          </p:cNvPr>
          <p:cNvSpPr txBox="1"/>
          <p:nvPr/>
        </p:nvSpPr>
        <p:spPr>
          <a:xfrm>
            <a:off x="900464" y="6207162"/>
            <a:ext cx="3536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>
                <a:solidFill>
                  <a:srgbClr val="2E384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Limiti per impianti ricadenti in aree sensibili</a:t>
            </a:r>
          </a:p>
        </p:txBody>
      </p: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6027652C-0CA7-0084-31E9-31D0839BBE13}"/>
              </a:ext>
            </a:extLst>
          </p:cNvPr>
          <p:cNvGrpSpPr/>
          <p:nvPr/>
        </p:nvGrpSpPr>
        <p:grpSpPr>
          <a:xfrm>
            <a:off x="6128725" y="1018238"/>
            <a:ext cx="5923731" cy="2138465"/>
            <a:chOff x="6211768" y="934078"/>
            <a:chExt cx="5923731" cy="2138465"/>
          </a:xfrm>
        </p:grpSpPr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D0E066E9-4253-C935-830C-0212FD683313}"/>
                </a:ext>
              </a:extLst>
            </p:cNvPr>
            <p:cNvGrpSpPr/>
            <p:nvPr/>
          </p:nvGrpSpPr>
          <p:grpSpPr>
            <a:xfrm>
              <a:off x="6211768" y="934078"/>
              <a:ext cx="5923731" cy="2138465"/>
              <a:chOff x="6247650" y="945639"/>
              <a:chExt cx="5923731" cy="2138465"/>
            </a:xfrm>
          </p:grpSpPr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E5B81AC9-823A-6D5E-160B-F19BAA28645B}"/>
                  </a:ext>
                </a:extLst>
              </p:cNvPr>
              <p:cNvSpPr txBox="1"/>
              <p:nvPr/>
            </p:nvSpPr>
            <p:spPr>
              <a:xfrm>
                <a:off x="6247650" y="2739508"/>
                <a:ext cx="173528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 b="1" dirty="0">
                    <a:solidFill>
                      <a:srgbClr val="2E384D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N. 11</a:t>
                </a:r>
              </a:p>
            </p:txBody>
          </p:sp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D3158256-C1D5-4617-726B-093C83FF170E}"/>
                  </a:ext>
                </a:extLst>
              </p:cNvPr>
              <p:cNvSpPr txBox="1"/>
              <p:nvPr/>
            </p:nvSpPr>
            <p:spPr>
              <a:xfrm>
                <a:off x="8938160" y="2740129"/>
                <a:ext cx="7839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 b="1" dirty="0">
                    <a:solidFill>
                      <a:srgbClr val="2E384D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N. 16</a:t>
                </a:r>
              </a:p>
            </p:txBody>
          </p:sp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F6A96BFC-A85A-D186-7274-4E25EA2F57D8}"/>
                  </a:ext>
                </a:extLst>
              </p:cNvPr>
              <p:cNvSpPr txBox="1"/>
              <p:nvPr/>
            </p:nvSpPr>
            <p:spPr>
              <a:xfrm>
                <a:off x="10436099" y="2745550"/>
                <a:ext cx="173528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 b="1" dirty="0">
                    <a:solidFill>
                      <a:srgbClr val="2E384D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N. 13 </a:t>
                </a:r>
              </a:p>
            </p:txBody>
          </p:sp>
          <p:grpSp>
            <p:nvGrpSpPr>
              <p:cNvPr id="28" name="Gruppo 27">
                <a:extLst>
                  <a:ext uri="{FF2B5EF4-FFF2-40B4-BE49-F238E27FC236}">
                    <a16:creationId xmlns:a16="http://schemas.microsoft.com/office/drawing/2014/main" id="{F7660F49-9F3B-952B-5D39-A71A1CC6303A}"/>
                  </a:ext>
                </a:extLst>
              </p:cNvPr>
              <p:cNvGrpSpPr/>
              <p:nvPr/>
            </p:nvGrpSpPr>
            <p:grpSpPr>
              <a:xfrm>
                <a:off x="6247650" y="1553451"/>
                <a:ext cx="5549495" cy="1213167"/>
                <a:chOff x="6211768" y="882703"/>
                <a:chExt cx="5549495" cy="1213167"/>
              </a:xfrm>
            </p:grpSpPr>
            <p:pic>
              <p:nvPicPr>
                <p:cNvPr id="30" name="Immagine 29">
                  <a:extLst>
                    <a:ext uri="{FF2B5EF4-FFF2-40B4-BE49-F238E27FC236}">
                      <a16:creationId xmlns:a16="http://schemas.microsoft.com/office/drawing/2014/main" id="{8B634F2B-3C07-CB09-C71B-E3AFA40E6B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11768" y="882703"/>
                  <a:ext cx="1904672" cy="1213167"/>
                </a:xfrm>
                <a:prstGeom prst="rect">
                  <a:avLst/>
                </a:prstGeom>
              </p:spPr>
            </p:pic>
            <p:pic>
              <p:nvPicPr>
                <p:cNvPr id="31" name="Immagine 30">
                  <a:extLst>
                    <a:ext uri="{FF2B5EF4-FFF2-40B4-BE49-F238E27FC236}">
                      <a16:creationId xmlns:a16="http://schemas.microsoft.com/office/drawing/2014/main" id="{52CCF56E-4037-FE8C-C7F1-76CBC03F8E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553185" y="1040631"/>
                  <a:ext cx="1482109" cy="944019"/>
                </a:xfrm>
                <a:prstGeom prst="rect">
                  <a:avLst/>
                </a:prstGeom>
              </p:spPr>
            </p:pic>
            <p:pic>
              <p:nvPicPr>
                <p:cNvPr id="32" name="Immagine 31">
                  <a:extLst>
                    <a:ext uri="{FF2B5EF4-FFF2-40B4-BE49-F238E27FC236}">
                      <a16:creationId xmlns:a16="http://schemas.microsoft.com/office/drawing/2014/main" id="{C5AEFB3C-C281-5E35-D831-075D062376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74454" y="1275326"/>
                  <a:ext cx="986809" cy="628541"/>
                </a:xfrm>
                <a:prstGeom prst="rect">
                  <a:avLst/>
                </a:prstGeom>
              </p:spPr>
            </p:pic>
          </p:grpSp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1EC71A6C-0DC9-0C63-B090-ECCC40B49681}"/>
                  </a:ext>
                </a:extLst>
              </p:cNvPr>
              <p:cNvSpPr txBox="1"/>
              <p:nvPr/>
            </p:nvSpPr>
            <p:spPr>
              <a:xfrm>
                <a:off x="6352963" y="945639"/>
                <a:ext cx="5559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 dirty="0">
                    <a:solidFill>
                      <a:srgbClr val="2E384D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40 IMPIANTI DI DEPURAZIONE</a:t>
                </a:r>
              </a:p>
            </p:txBody>
          </p:sp>
        </p:grp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2E6C6C0B-341E-8949-06F3-CB34F1F5D71D}"/>
                </a:ext>
              </a:extLst>
            </p:cNvPr>
            <p:cNvSpPr txBox="1"/>
            <p:nvPr/>
          </p:nvSpPr>
          <p:spPr>
            <a:xfrm>
              <a:off x="6332345" y="1384174"/>
              <a:ext cx="17352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2E384D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AE &gt; 100.000</a:t>
              </a: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708223E8-A0DF-8DF8-4EF8-EB0B6341CBB1}"/>
                </a:ext>
              </a:extLst>
            </p:cNvPr>
            <p:cNvSpPr txBox="1"/>
            <p:nvPr/>
          </p:nvSpPr>
          <p:spPr>
            <a:xfrm>
              <a:off x="8093543" y="1383003"/>
              <a:ext cx="2524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2E384D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10.000 &lt;AE&lt; 100.000</a:t>
              </a:r>
            </a:p>
          </p:txBody>
        </p: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6559FBF5-84DC-9814-79C0-744FF8572348}"/>
                </a:ext>
              </a:extLst>
            </p:cNvPr>
            <p:cNvSpPr txBox="1"/>
            <p:nvPr/>
          </p:nvSpPr>
          <p:spPr>
            <a:xfrm>
              <a:off x="10340484" y="1385756"/>
              <a:ext cx="17352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2E384D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AE &lt; 10.000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18691DD-7E46-ADFA-415D-00EC9A6FE792}"/>
              </a:ext>
            </a:extLst>
          </p:cNvPr>
          <p:cNvSpPr txBox="1"/>
          <p:nvPr/>
        </p:nvSpPr>
        <p:spPr>
          <a:xfrm>
            <a:off x="4436918" y="6455289"/>
            <a:ext cx="316408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M6 ARERA NON APPLICABILE</a:t>
            </a:r>
          </a:p>
        </p:txBody>
      </p:sp>
    </p:spTree>
    <p:extLst>
      <p:ext uri="{BB962C8B-B14F-4D97-AF65-F5344CB8AC3E}">
        <p14:creationId xmlns:p14="http://schemas.microsoft.com/office/powerpoint/2010/main" val="2243446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F1A84D4-FA03-CFEE-7D7C-00AE7C999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TRATTAMENTI TERZIARI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BF738EB-BFE9-A65D-A5E1-0883E94F4794}"/>
              </a:ext>
            </a:extLst>
          </p:cNvPr>
          <p:cNvSpPr txBox="1"/>
          <p:nvPr/>
        </p:nvSpPr>
        <p:spPr>
          <a:xfrm>
            <a:off x="462224" y="957501"/>
            <a:ext cx="11565653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bg1"/>
                </a:solidFill>
              </a:rPr>
              <a:t>I nuovi limiti per l'azoto totale rappresenteranno una </a:t>
            </a:r>
            <a:r>
              <a:rPr lang="it-IT" sz="2000" b="1" dirty="0">
                <a:solidFill>
                  <a:schemeClr val="bg1"/>
                </a:solidFill>
              </a:rPr>
              <a:t>sfida importante per molti gestori</a:t>
            </a:r>
            <a:r>
              <a:rPr lang="it-IT" sz="2000" dirty="0">
                <a:solidFill>
                  <a:schemeClr val="bg1"/>
                </a:solidFill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bg1"/>
                </a:solidFill>
              </a:rPr>
              <a:t>Le dimensioni degli impianti di trattamento delle acque reflue sono determinati essenzialmente dai requisiti per l'eliminazione dell'azoto. A questo proposito, requisiti più severi comporteranno inevitabilmente ulteriori </a:t>
            </a:r>
            <a:r>
              <a:rPr lang="it-IT" sz="2000" b="1" dirty="0">
                <a:solidFill>
                  <a:schemeClr val="bg1"/>
                </a:solidFill>
              </a:rPr>
              <a:t>elevati costi di investimento e di gestione</a:t>
            </a:r>
            <a:r>
              <a:rPr lang="it-IT" sz="2000" dirty="0">
                <a:solidFill>
                  <a:schemeClr val="bg1"/>
                </a:solidFill>
              </a:rPr>
              <a:t>, che saranno presumibilmente sostenuti contemporaneamente alle spese per la quarta fase di trattamento.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bg1"/>
                </a:solidFill>
              </a:rPr>
              <a:t>Inoltre, il fabbisogno energetico per l'eliminazione dell'azoto aumenterà in modo significativo, per cui l'obiettivo della neutralità energetica (cfr. articolo 10) sarà ancora più impegnativo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bg1"/>
                </a:solidFill>
              </a:rPr>
              <a:t>Esistono </a:t>
            </a:r>
            <a:r>
              <a:rPr lang="it-IT" sz="2000" b="1" dirty="0">
                <a:solidFill>
                  <a:schemeClr val="bg1"/>
                </a:solidFill>
              </a:rPr>
              <a:t>tecnologie innovative per potenziare impianti esistenti </a:t>
            </a:r>
            <a:r>
              <a:rPr lang="it-IT" sz="2000" dirty="0">
                <a:solidFill>
                  <a:schemeClr val="bg1"/>
                </a:solidFill>
              </a:rPr>
              <a:t>(granulare, densificazione, MABR </a:t>
            </a:r>
            <a:r>
              <a:rPr lang="it-IT" sz="2000" dirty="0" err="1">
                <a:solidFill>
                  <a:schemeClr val="bg1"/>
                </a:solidFill>
              </a:rPr>
              <a:t>ecc</a:t>
            </a:r>
            <a:r>
              <a:rPr lang="it-IT" sz="2000" dirty="0">
                <a:solidFill>
                  <a:schemeClr val="bg1"/>
                </a:solidFill>
              </a:rPr>
              <a:t>)  -&gt; privilegiare revamping evitando realizzazione di nuove vasche e minimizzando impronta di carbonio e consumo di suolo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bg1"/>
                </a:solidFill>
              </a:rPr>
              <a:t>Importante tenere conti di </a:t>
            </a:r>
            <a:r>
              <a:rPr lang="it-IT" sz="2000" b="1" dirty="0">
                <a:solidFill>
                  <a:schemeClr val="bg1"/>
                </a:solidFill>
              </a:rPr>
              <a:t>tempi progettuali/autorizzativi/realizzativi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2000" b="1" dirty="0">
                <a:solidFill>
                  <a:schemeClr val="bg1"/>
                </a:solidFill>
              </a:rPr>
              <a:t>valutazione complessiva costi benefici / LCA interventi – tenendo conto anche di criticità strutturali (es. acque parassite)</a:t>
            </a:r>
          </a:p>
          <a:p>
            <a:pPr algn="just"/>
            <a:endParaRPr lang="it-IT" b="1" dirty="0">
              <a:solidFill>
                <a:schemeClr val="bg1"/>
              </a:solidFill>
            </a:endParaRPr>
          </a:p>
          <a:p>
            <a:pPr algn="just"/>
            <a:endParaRPr lang="it-IT" b="1" dirty="0">
              <a:solidFill>
                <a:schemeClr val="bg1"/>
              </a:solidFill>
            </a:endParaRPr>
          </a:p>
          <a:p>
            <a:pPr algn="just"/>
            <a:endParaRPr lang="it-I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37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F1A84D4-FA03-CFEE-7D7C-00AE7C999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TRATTAMENTI QUATERNARI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8CA0B02-AFEF-37F0-A5F9-A39F56A45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66" y="939562"/>
            <a:ext cx="4477375" cy="547763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4AB4508-18DB-8106-33B4-9650DF1EF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933" y="1381689"/>
            <a:ext cx="5431011" cy="381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9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Blu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b="1" dirty="0">
            <a:solidFill>
              <a:srgbClr val="2E384D"/>
            </a:solidFill>
            <a:latin typeface="Source Sans Pro" panose="020B0503030403020204" pitchFamily="34" charset="0"/>
            <a:ea typeface="Source Sans Pro" panose="020B0503030403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Tema di Office">
  <a:themeElements>
    <a:clrScheme name="Blu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b="1" dirty="0">
            <a:solidFill>
              <a:srgbClr val="2E384D"/>
            </a:solidFill>
            <a:latin typeface="Source Sans Pro" panose="020B0503030403020204" pitchFamily="34" charset="0"/>
            <a:ea typeface="Source Sans Pro" panose="020B0503030403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Tema di Office">
  <a:themeElements>
    <a:clrScheme name="Blu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b="1" dirty="0">
            <a:solidFill>
              <a:srgbClr val="2E384D"/>
            </a:solidFill>
            <a:latin typeface="Source Sans Pro" panose="020B0503030403020204" pitchFamily="34" charset="0"/>
            <a:ea typeface="Source Sans Pro" panose="020B0503030403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a8e47e-9540-48ba-a601-460a515ccb92" xsi:nil="true"/>
    <lcf76f155ced4ddcb4097134ff3c332f xmlns="3d237b95-6717-4023-9e9f-005dc04f46f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971D96189138241A81A18E09C6FD214" ma:contentTypeVersion="17" ma:contentTypeDescription="Creare un nuovo documento." ma:contentTypeScope="" ma:versionID="6984e180d76aa0e0a82ab6c028b6833a">
  <xsd:schema xmlns:xsd="http://www.w3.org/2001/XMLSchema" xmlns:xs="http://www.w3.org/2001/XMLSchema" xmlns:p="http://schemas.microsoft.com/office/2006/metadata/properties" xmlns:ns2="36a8e47e-9540-48ba-a601-460a515ccb92" xmlns:ns3="3d237b95-6717-4023-9e9f-005dc04f46f9" targetNamespace="http://schemas.microsoft.com/office/2006/metadata/properties" ma:root="true" ma:fieldsID="b5effce8abb99ff9c2f5d3283ca6272a" ns2:_="" ns3:_="">
    <xsd:import namespace="36a8e47e-9540-48ba-a601-460a515ccb92"/>
    <xsd:import namespace="3d237b95-6717-4023-9e9f-005dc04f46f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a8e47e-9540-48ba-a601-460a515ccb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6cd1cbe-de91-4fc7-b2fb-2a75bff99279}" ma:internalName="TaxCatchAll" ma:showField="CatchAllData" ma:web="36a8e47e-9540-48ba-a601-460a515cc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37b95-6717-4023-9e9f-005dc04f46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239af324-394a-4577-8e20-6e8a49aba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C8850E-C2FF-402B-A973-6559A922D7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D2DFF0-F2E7-4994-9825-464A7F38E521}">
  <ds:schemaRefs>
    <ds:schemaRef ds:uri="http://purl.org/dc/terms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93ccc870-183e-4b01-badd-b5d0fb8abc1c"/>
    <ds:schemaRef ds:uri="http://schemas.microsoft.com/office/2006/documentManagement/types"/>
    <ds:schemaRef ds:uri="http://www.w3.org/XML/1998/namespace"/>
    <ds:schemaRef ds:uri="317f0374-ac86-43c4-ac84-c57a4ee2a410"/>
    <ds:schemaRef ds:uri="http://schemas.microsoft.com/office/2006/metadata/properties"/>
    <ds:schemaRef ds:uri="http://purl.org/dc/dcmitype/"/>
    <ds:schemaRef ds:uri="36a8e47e-9540-48ba-a601-460a515ccb92"/>
    <ds:schemaRef ds:uri="3d237b95-6717-4023-9e9f-005dc04f46f9"/>
  </ds:schemaRefs>
</ds:datastoreItem>
</file>

<file path=customXml/itemProps3.xml><?xml version="1.0" encoding="utf-8"?>
<ds:datastoreItem xmlns:ds="http://schemas.openxmlformats.org/officeDocument/2006/customXml" ds:itemID="{07E4CC32-0D23-4660-AB8F-C2BFD02B17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a8e47e-9540-48ba-a601-460a515ccb92"/>
    <ds:schemaRef ds:uri="3d237b95-6717-4023-9e9f-005dc04f46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4980</TotalTime>
  <Words>1491</Words>
  <Application>Microsoft Office PowerPoint</Application>
  <PresentationFormat>Widescreen</PresentationFormat>
  <Paragraphs>271</Paragraphs>
  <Slides>22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22</vt:i4>
      </vt:variant>
    </vt:vector>
  </HeadingPairs>
  <TitlesOfParts>
    <vt:vector size="35" baseType="lpstr">
      <vt:lpstr>Arial</vt:lpstr>
      <vt:lpstr>Calibri</vt:lpstr>
      <vt:lpstr>Calibri Light</vt:lpstr>
      <vt:lpstr>Segoe UI</vt:lpstr>
      <vt:lpstr>Source Sans Pro</vt:lpstr>
      <vt:lpstr>Source Sans Pro Black</vt:lpstr>
      <vt:lpstr>Source Sans Pro ExtraLight</vt:lpstr>
      <vt:lpstr>Times New Roman</vt:lpstr>
      <vt:lpstr>Wingdings</vt:lpstr>
      <vt:lpstr>Tema di Office</vt:lpstr>
      <vt:lpstr>3_Tema di Office</vt:lpstr>
      <vt:lpstr>4_Tema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Musella EM Erica</dc:creator>
  <cp:lastModifiedBy>Elisabetta Vacchelli</cp:lastModifiedBy>
  <cp:revision>104</cp:revision>
  <dcterms:created xsi:type="dcterms:W3CDTF">2020-04-14T08:40:02Z</dcterms:created>
  <dcterms:modified xsi:type="dcterms:W3CDTF">2023-11-14T15:51:33Z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0x0101002751FDF5EC0F3B49960CD3A7AA05D3D6</vt:lpwstr>
  </property>
  <property fmtid="{D5CDD505-2E9C-101B-9397-08002B2CF9AE}" pid="3" name="MediaServiceImageTags">
    <vt:lpwstr/>
  </property>
</Properties>
</file>